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0" r:id="rId1"/>
  </p:sldMasterIdLst>
  <p:notesMasterIdLst>
    <p:notesMasterId r:id="rId30"/>
  </p:notesMasterIdLst>
  <p:handoutMasterIdLst>
    <p:handoutMasterId r:id="rId31"/>
  </p:handoutMasterIdLst>
  <p:sldIdLst>
    <p:sldId id="256" r:id="rId2"/>
    <p:sldId id="528" r:id="rId3"/>
    <p:sldId id="1669" r:id="rId4"/>
    <p:sldId id="1688" r:id="rId5"/>
    <p:sldId id="1666" r:id="rId6"/>
    <p:sldId id="704" r:id="rId7"/>
    <p:sldId id="1665" r:id="rId8"/>
    <p:sldId id="1722" r:id="rId9"/>
    <p:sldId id="1723" r:id="rId10"/>
    <p:sldId id="1724" r:id="rId11"/>
    <p:sldId id="1715" r:id="rId12"/>
    <p:sldId id="1716" r:id="rId13"/>
    <p:sldId id="1717" r:id="rId14"/>
    <p:sldId id="1718" r:id="rId15"/>
    <p:sldId id="1719" r:id="rId16"/>
    <p:sldId id="1720" r:id="rId17"/>
    <p:sldId id="1721" r:id="rId18"/>
    <p:sldId id="941" r:id="rId19"/>
    <p:sldId id="1661" r:id="rId20"/>
    <p:sldId id="1667" r:id="rId21"/>
    <p:sldId id="1658" r:id="rId22"/>
    <p:sldId id="1726" r:id="rId23"/>
    <p:sldId id="1725" r:id="rId24"/>
    <p:sldId id="1664" r:id="rId25"/>
    <p:sldId id="1648" r:id="rId26"/>
    <p:sldId id="1557" r:id="rId27"/>
    <p:sldId id="1671" r:id="rId28"/>
    <p:sldId id="1663"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4FEE6AA-B80A-4168-8DFB-2C0BDE47B7D4}" v="2" dt="2025-04-16T11:44:12.923"/>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ijl, gemiddeld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Stijl, thema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26" autoAdjust="0"/>
    <p:restoredTop sz="81114" autoAdjust="0"/>
  </p:normalViewPr>
  <p:slideViewPr>
    <p:cSldViewPr snapToGrid="0">
      <p:cViewPr varScale="1">
        <p:scale>
          <a:sx n="59" d="100"/>
          <a:sy n="59" d="100"/>
        </p:scale>
        <p:origin x="1584" y="274"/>
      </p:cViewPr>
      <p:guideLst/>
    </p:cSldViewPr>
  </p:slideViewPr>
  <p:notesTextViewPr>
    <p:cViewPr>
      <p:scale>
        <a:sx n="1" d="1"/>
        <a:sy n="1" d="1"/>
      </p:scale>
      <p:origin x="0" y="0"/>
    </p:cViewPr>
  </p:notesTextViewPr>
  <p:sorterViewPr>
    <p:cViewPr>
      <p:scale>
        <a:sx n="66" d="100"/>
        <a:sy n="66" d="100"/>
      </p:scale>
      <p:origin x="0" y="-2635"/>
    </p:cViewPr>
  </p:sorterViewPr>
  <p:notesViewPr>
    <p:cSldViewPr snapToGrid="0">
      <p:cViewPr varScale="1">
        <p:scale>
          <a:sx n="50" d="100"/>
          <a:sy n="50" d="100"/>
        </p:scale>
        <p:origin x="2708" y="44"/>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rt Dingemans" userId="8e69b98cb10617d5" providerId="LiveId" clId="{F9C277F3-4267-4CB0-B9BF-27A5C30B5759}"/>
    <pc:docChg chg="custSel addSld delSld modSld sldOrd">
      <pc:chgData name="Bert Dingemans" userId="8e69b98cb10617d5" providerId="LiveId" clId="{F9C277F3-4267-4CB0-B9BF-27A5C30B5759}" dt="2021-07-09T07:08:53.220" v="1690" actId="20577"/>
      <pc:docMkLst>
        <pc:docMk/>
      </pc:docMkLst>
      <pc:sldChg chg="addSp modSp mod">
        <pc:chgData name="Bert Dingemans" userId="8e69b98cb10617d5" providerId="LiveId" clId="{F9C277F3-4267-4CB0-B9BF-27A5C30B5759}" dt="2021-07-09T06:22:10.903" v="67"/>
        <pc:sldMkLst>
          <pc:docMk/>
          <pc:sldMk cId="1464618863" sldId="256"/>
        </pc:sldMkLst>
      </pc:sldChg>
      <pc:sldChg chg="modSp">
        <pc:chgData name="Bert Dingemans" userId="8e69b98cb10617d5" providerId="LiveId" clId="{F9C277F3-4267-4CB0-B9BF-27A5C30B5759}" dt="2021-07-09T06:25:01.063" v="179" actId="14100"/>
        <pc:sldMkLst>
          <pc:docMk/>
          <pc:sldMk cId="916653229" sldId="282"/>
        </pc:sldMkLst>
      </pc:sldChg>
      <pc:sldChg chg="modSp">
        <pc:chgData name="Bert Dingemans" userId="8e69b98cb10617d5" providerId="LiveId" clId="{F9C277F3-4267-4CB0-B9BF-27A5C30B5759}" dt="2021-07-09T06:28:28.870" v="562" actId="6549"/>
        <pc:sldMkLst>
          <pc:docMk/>
          <pc:sldMk cId="1473072299" sldId="285"/>
        </pc:sldMkLst>
      </pc:sldChg>
      <pc:sldChg chg="modNotesTx">
        <pc:chgData name="Bert Dingemans" userId="8e69b98cb10617d5" providerId="LiveId" clId="{F9C277F3-4267-4CB0-B9BF-27A5C30B5759}" dt="2021-07-09T06:28:10.481" v="555" actId="20577"/>
        <pc:sldMkLst>
          <pc:docMk/>
          <pc:sldMk cId="2529790651" sldId="286"/>
        </pc:sldMkLst>
      </pc:sldChg>
      <pc:sldChg chg="addSp modSp mod">
        <pc:chgData name="Bert Dingemans" userId="8e69b98cb10617d5" providerId="LiveId" clId="{F9C277F3-4267-4CB0-B9BF-27A5C30B5759}" dt="2021-07-09T07:00:31.110" v="1534" actId="20577"/>
        <pc:sldMkLst>
          <pc:docMk/>
          <pc:sldMk cId="86675752" sldId="352"/>
        </pc:sldMkLst>
      </pc:sldChg>
      <pc:sldChg chg="modSp mod">
        <pc:chgData name="Bert Dingemans" userId="8e69b98cb10617d5" providerId="LiveId" clId="{F9C277F3-4267-4CB0-B9BF-27A5C30B5759}" dt="2021-07-09T06:22:30.285" v="79" actId="20577"/>
        <pc:sldMkLst>
          <pc:docMk/>
          <pc:sldMk cId="1830536904" sldId="448"/>
        </pc:sldMkLst>
      </pc:sldChg>
      <pc:sldChg chg="modSp mod modNotesTx">
        <pc:chgData name="Bert Dingemans" userId="8e69b98cb10617d5" providerId="LiveId" clId="{F9C277F3-4267-4CB0-B9BF-27A5C30B5759}" dt="2021-07-09T06:27:49.541" v="505" actId="20577"/>
        <pc:sldMkLst>
          <pc:docMk/>
          <pc:sldMk cId="1760768740" sldId="528"/>
        </pc:sldMkLst>
      </pc:sldChg>
      <pc:sldChg chg="modSp mod">
        <pc:chgData name="Bert Dingemans" userId="8e69b98cb10617d5" providerId="LiveId" clId="{F9C277F3-4267-4CB0-B9BF-27A5C30B5759}" dt="2021-07-09T06:23:11.905" v="142" actId="20577"/>
        <pc:sldMkLst>
          <pc:docMk/>
          <pc:sldMk cId="1394170633" sldId="648"/>
        </pc:sldMkLst>
      </pc:sldChg>
      <pc:sldChg chg="modSp mod">
        <pc:chgData name="Bert Dingemans" userId="8e69b98cb10617d5" providerId="LiveId" clId="{F9C277F3-4267-4CB0-B9BF-27A5C30B5759}" dt="2021-07-09T06:37:12.591" v="797" actId="20577"/>
        <pc:sldMkLst>
          <pc:docMk/>
          <pc:sldMk cId="588939797" sldId="664"/>
        </pc:sldMkLst>
      </pc:sldChg>
      <pc:sldChg chg="modSp mod">
        <pc:chgData name="Bert Dingemans" userId="8e69b98cb10617d5" providerId="LiveId" clId="{F9C277F3-4267-4CB0-B9BF-27A5C30B5759}" dt="2021-07-09T06:33:48.464" v="633" actId="207"/>
        <pc:sldMkLst>
          <pc:docMk/>
          <pc:sldMk cId="246791393" sldId="704"/>
        </pc:sldMkLst>
      </pc:sldChg>
      <pc:sldChg chg="modSp mod">
        <pc:chgData name="Bert Dingemans" userId="8e69b98cb10617d5" providerId="LiveId" clId="{F9C277F3-4267-4CB0-B9BF-27A5C30B5759}" dt="2021-07-09T06:34:22.142" v="652" actId="6549"/>
        <pc:sldMkLst>
          <pc:docMk/>
          <pc:sldMk cId="1760287673" sldId="705"/>
        </pc:sldMkLst>
      </pc:sldChg>
      <pc:sldChg chg="ord">
        <pc:chgData name="Bert Dingemans" userId="8e69b98cb10617d5" providerId="LiveId" clId="{F9C277F3-4267-4CB0-B9BF-27A5C30B5759}" dt="2021-07-09T06:39:32.792" v="802"/>
        <pc:sldMkLst>
          <pc:docMk/>
          <pc:sldMk cId="1272500865" sldId="774"/>
        </pc:sldMkLst>
      </pc:sldChg>
      <pc:sldChg chg="modSp mod">
        <pc:chgData name="Bert Dingemans" userId="8e69b98cb10617d5" providerId="LiveId" clId="{F9C277F3-4267-4CB0-B9BF-27A5C30B5759}" dt="2021-07-09T06:29:12.725" v="566" actId="403"/>
        <pc:sldMkLst>
          <pc:docMk/>
          <pc:sldMk cId="2249235140" sldId="816"/>
        </pc:sldMkLst>
      </pc:sldChg>
      <pc:sldChg chg="modSp mod">
        <pc:chgData name="Bert Dingemans" userId="8e69b98cb10617d5" providerId="LiveId" clId="{F9C277F3-4267-4CB0-B9BF-27A5C30B5759}" dt="2021-07-09T07:03:48.584" v="1590" actId="27636"/>
        <pc:sldMkLst>
          <pc:docMk/>
          <pc:sldMk cId="1908572782" sldId="826"/>
        </pc:sldMkLst>
      </pc:sldChg>
      <pc:sldChg chg="modSp mod">
        <pc:chgData name="Bert Dingemans" userId="8e69b98cb10617d5" providerId="LiveId" clId="{F9C277F3-4267-4CB0-B9BF-27A5C30B5759}" dt="2021-07-09T06:29:49.404" v="601" actId="20577"/>
        <pc:sldMkLst>
          <pc:docMk/>
          <pc:sldMk cId="2896242899" sldId="855"/>
        </pc:sldMkLst>
      </pc:sldChg>
      <pc:sldChg chg="modSp mod">
        <pc:chgData name="Bert Dingemans" userId="8e69b98cb10617d5" providerId="LiveId" clId="{F9C277F3-4267-4CB0-B9BF-27A5C30B5759}" dt="2021-07-09T06:23:44.434" v="164" actId="207"/>
        <pc:sldMkLst>
          <pc:docMk/>
          <pc:sldMk cId="1959391574" sldId="856"/>
        </pc:sldMkLst>
      </pc:sldChg>
      <pc:sldChg chg="modSp mod">
        <pc:chgData name="Bert Dingemans" userId="8e69b98cb10617d5" providerId="LiveId" clId="{F9C277F3-4267-4CB0-B9BF-27A5C30B5759}" dt="2021-07-09T06:24:14.015" v="167" actId="27636"/>
        <pc:sldMkLst>
          <pc:docMk/>
          <pc:sldMk cId="1589940173" sldId="857"/>
        </pc:sldMkLst>
      </pc:sldChg>
      <pc:sldChg chg="modSp mod">
        <pc:chgData name="Bert Dingemans" userId="8e69b98cb10617d5" providerId="LiveId" clId="{F9C277F3-4267-4CB0-B9BF-27A5C30B5759}" dt="2021-07-09T06:24:33.901" v="178" actId="20577"/>
        <pc:sldMkLst>
          <pc:docMk/>
          <pc:sldMk cId="3019866549" sldId="858"/>
        </pc:sldMkLst>
      </pc:sldChg>
      <pc:sldChg chg="modSp mod">
        <pc:chgData name="Bert Dingemans" userId="8e69b98cb10617d5" providerId="LiveId" clId="{F9C277F3-4267-4CB0-B9BF-27A5C30B5759}" dt="2021-07-09T07:05:48.786" v="1592" actId="14100"/>
        <pc:sldMkLst>
          <pc:docMk/>
          <pc:sldMk cId="862873210" sldId="1198"/>
        </pc:sldMkLst>
      </pc:sldChg>
      <pc:sldChg chg="modSp mod">
        <pc:chgData name="Bert Dingemans" userId="8e69b98cb10617d5" providerId="LiveId" clId="{F9C277F3-4267-4CB0-B9BF-27A5C30B5759}" dt="2021-07-09T06:31:30.580" v="627" actId="6549"/>
        <pc:sldMkLst>
          <pc:docMk/>
          <pc:sldMk cId="319092141" sldId="1529"/>
        </pc:sldMkLst>
      </pc:sldChg>
      <pc:sldChg chg="modSp mod">
        <pc:chgData name="Bert Dingemans" userId="8e69b98cb10617d5" providerId="LiveId" clId="{F9C277F3-4267-4CB0-B9BF-27A5C30B5759}" dt="2021-07-09T06:33:13.450" v="632" actId="14100"/>
        <pc:sldMkLst>
          <pc:docMk/>
          <pc:sldMk cId="2443072487" sldId="1532"/>
        </pc:sldMkLst>
      </pc:sldChg>
      <pc:sldChg chg="modSp mod">
        <pc:chgData name="Bert Dingemans" userId="8e69b98cb10617d5" providerId="LiveId" clId="{F9C277F3-4267-4CB0-B9BF-27A5C30B5759}" dt="2021-07-09T06:32:21.579" v="629" actId="207"/>
        <pc:sldMkLst>
          <pc:docMk/>
          <pc:sldMk cId="41753190" sldId="1555"/>
        </pc:sldMkLst>
      </pc:sldChg>
      <pc:sldChg chg="modSp mod">
        <pc:chgData name="Bert Dingemans" userId="8e69b98cb10617d5" providerId="LiveId" clId="{F9C277F3-4267-4CB0-B9BF-27A5C30B5759}" dt="2021-07-09T07:01:57.458" v="1582" actId="20577"/>
        <pc:sldMkLst>
          <pc:docMk/>
          <pc:sldMk cId="1860223375" sldId="1557"/>
        </pc:sldMkLst>
      </pc:sldChg>
      <pc:sldChg chg="modSp mod">
        <pc:chgData name="Bert Dingemans" userId="8e69b98cb10617d5" providerId="LiveId" clId="{F9C277F3-4267-4CB0-B9BF-27A5C30B5759}" dt="2021-07-09T06:43:10.029" v="807" actId="20577"/>
        <pc:sldMkLst>
          <pc:docMk/>
          <pc:sldMk cId="724245587" sldId="1559"/>
        </pc:sldMkLst>
      </pc:sldChg>
      <pc:sldChg chg="modSp mod">
        <pc:chgData name="Bert Dingemans" userId="8e69b98cb10617d5" providerId="LiveId" clId="{F9C277F3-4267-4CB0-B9BF-27A5C30B5759}" dt="2021-07-09T06:59:36.679" v="1519" actId="207"/>
        <pc:sldMkLst>
          <pc:docMk/>
          <pc:sldMk cId="433138842" sldId="1560"/>
        </pc:sldMkLst>
      </pc:sldChg>
      <pc:sldChg chg="del">
        <pc:chgData name="Bert Dingemans" userId="8e69b98cb10617d5" providerId="LiveId" clId="{F9C277F3-4267-4CB0-B9BF-27A5C30B5759}" dt="2021-07-09T06:59:14.295" v="1517" actId="47"/>
        <pc:sldMkLst>
          <pc:docMk/>
          <pc:sldMk cId="3220767898" sldId="1561"/>
        </pc:sldMkLst>
      </pc:sldChg>
      <pc:sldChg chg="modSp mod">
        <pc:chgData name="Bert Dingemans" userId="8e69b98cb10617d5" providerId="LiveId" clId="{F9C277F3-4267-4CB0-B9BF-27A5C30B5759}" dt="2021-07-09T06:38:35.008" v="800" actId="207"/>
        <pc:sldMkLst>
          <pc:docMk/>
          <pc:sldMk cId="3286099215" sldId="1568"/>
        </pc:sldMkLst>
      </pc:sldChg>
      <pc:sldChg chg="modSp mod">
        <pc:chgData name="Bert Dingemans" userId="8e69b98cb10617d5" providerId="LiveId" clId="{F9C277F3-4267-4CB0-B9BF-27A5C30B5759}" dt="2021-07-09T07:04:24.951" v="1591" actId="207"/>
        <pc:sldMkLst>
          <pc:docMk/>
          <pc:sldMk cId="4076701459" sldId="1586"/>
        </pc:sldMkLst>
      </pc:sldChg>
      <pc:sldChg chg="modSp mod">
        <pc:chgData name="Bert Dingemans" userId="8e69b98cb10617d5" providerId="LiveId" clId="{F9C277F3-4267-4CB0-B9BF-27A5C30B5759}" dt="2021-07-09T07:08:53.220" v="1690" actId="20577"/>
        <pc:sldMkLst>
          <pc:docMk/>
          <pc:sldMk cId="827128623" sldId="1587"/>
        </pc:sldMkLst>
      </pc:sldChg>
      <pc:sldChg chg="addSp modSp new mod">
        <pc:chgData name="Bert Dingemans" userId="8e69b98cb10617d5" providerId="LiveId" clId="{F9C277F3-4267-4CB0-B9BF-27A5C30B5759}" dt="2021-07-09T06:52:10.625" v="1472" actId="14100"/>
        <pc:sldMkLst>
          <pc:docMk/>
          <pc:sldMk cId="2316396036" sldId="1621"/>
        </pc:sldMkLst>
      </pc:sldChg>
      <pc:sldChg chg="modSp new mod">
        <pc:chgData name="Bert Dingemans" userId="8e69b98cb10617d5" providerId="LiveId" clId="{F9C277F3-4267-4CB0-B9BF-27A5C30B5759}" dt="2021-07-09T06:51:05.529" v="1339" actId="20577"/>
        <pc:sldMkLst>
          <pc:docMk/>
          <pc:sldMk cId="3099461147" sldId="1622"/>
        </pc:sldMkLst>
      </pc:sldChg>
      <pc:sldChg chg="addSp delSp modSp new mod">
        <pc:chgData name="Bert Dingemans" userId="8e69b98cb10617d5" providerId="LiveId" clId="{F9C277F3-4267-4CB0-B9BF-27A5C30B5759}" dt="2021-07-09T06:58:18.680" v="1516" actId="207"/>
        <pc:sldMkLst>
          <pc:docMk/>
          <pc:sldMk cId="219227017" sldId="1623"/>
        </pc:sldMkLst>
      </pc:sldChg>
    </pc:docChg>
  </pc:docChgLst>
  <pc:docChgLst>
    <pc:chgData name="Bert Dingemans" userId="8e69b98cb10617d5" providerId="LiveId" clId="{0B9536C1-C03B-47B1-97FD-FD2EE93915E5}"/>
    <pc:docChg chg="custSel addSld modSld">
      <pc:chgData name="Bert Dingemans" userId="8e69b98cb10617d5" providerId="LiveId" clId="{0B9536C1-C03B-47B1-97FD-FD2EE93915E5}" dt="2024-08-15T16:19:35.586" v="88" actId="20577"/>
      <pc:docMkLst>
        <pc:docMk/>
      </pc:docMkLst>
      <pc:sldChg chg="modSp">
        <pc:chgData name="Bert Dingemans" userId="8e69b98cb10617d5" providerId="LiveId" clId="{0B9536C1-C03B-47B1-97FD-FD2EE93915E5}" dt="2024-08-15T16:19:35.586" v="88" actId="20577"/>
        <pc:sldMkLst>
          <pc:docMk/>
          <pc:sldMk cId="502078764" sldId="283"/>
        </pc:sldMkLst>
      </pc:sldChg>
      <pc:sldChg chg="delSp mod delAnim">
        <pc:chgData name="Bert Dingemans" userId="8e69b98cb10617d5" providerId="LiveId" clId="{0B9536C1-C03B-47B1-97FD-FD2EE93915E5}" dt="2024-08-15T16:16:59.759" v="3" actId="478"/>
        <pc:sldMkLst>
          <pc:docMk/>
          <pc:sldMk cId="182139308" sldId="941"/>
        </pc:sldMkLst>
      </pc:sldChg>
      <pc:sldChg chg="modSp mod">
        <pc:chgData name="Bert Dingemans" userId="8e69b98cb10617d5" providerId="LiveId" clId="{0B9536C1-C03B-47B1-97FD-FD2EE93915E5}" dt="2024-08-15T16:17:50.182" v="80" actId="20577"/>
        <pc:sldMkLst>
          <pc:docMk/>
          <pc:sldMk cId="3568228087" sldId="1661"/>
        </pc:sldMkLst>
      </pc:sldChg>
      <pc:sldChg chg="modSp add mod">
        <pc:chgData name="Bert Dingemans" userId="8e69b98cb10617d5" providerId="LiveId" clId="{0B9536C1-C03B-47B1-97FD-FD2EE93915E5}" dt="2024-08-15T16:17:07.015" v="19" actId="6549"/>
        <pc:sldMkLst>
          <pc:docMk/>
          <pc:sldMk cId="4054841336" sldId="1687"/>
        </pc:sldMkLst>
      </pc:sldChg>
    </pc:docChg>
  </pc:docChgLst>
  <pc:docChgLst>
    <pc:chgData name="Bert Dingemans" userId="8e69b98cb10617d5" providerId="LiveId" clId="{E340A121-E884-48DD-B6E4-5A26BB092826}"/>
    <pc:docChg chg="custSel modSld">
      <pc:chgData name="Bert Dingemans" userId="8e69b98cb10617d5" providerId="LiveId" clId="{E340A121-E884-48DD-B6E4-5A26BB092826}" dt="2020-05-04T08:15:28.085" v="125" actId="20577"/>
      <pc:docMkLst>
        <pc:docMk/>
      </pc:docMkLst>
      <pc:sldChg chg="modSp mod">
        <pc:chgData name="Bert Dingemans" userId="8e69b98cb10617d5" providerId="LiveId" clId="{E340A121-E884-48DD-B6E4-5A26BB092826}" dt="2020-05-04T08:10:42.387" v="57" actId="20577"/>
        <pc:sldMkLst>
          <pc:docMk/>
          <pc:sldMk cId="3809595986" sldId="702"/>
        </pc:sldMkLst>
      </pc:sldChg>
      <pc:sldChg chg="modSp mod">
        <pc:chgData name="Bert Dingemans" userId="8e69b98cb10617d5" providerId="LiveId" clId="{E340A121-E884-48DD-B6E4-5A26BB092826}" dt="2020-05-04T08:14:17.306" v="103" actId="20577"/>
        <pc:sldMkLst>
          <pc:docMk/>
          <pc:sldMk cId="1150918060" sldId="839"/>
        </pc:sldMkLst>
      </pc:sldChg>
      <pc:sldChg chg="modSp mod">
        <pc:chgData name="Bert Dingemans" userId="8e69b98cb10617d5" providerId="LiveId" clId="{E340A121-E884-48DD-B6E4-5A26BB092826}" dt="2020-05-04T08:12:12.138" v="101" actId="20577"/>
        <pc:sldMkLst>
          <pc:docMk/>
          <pc:sldMk cId="724245587" sldId="1559"/>
        </pc:sldMkLst>
      </pc:sldChg>
      <pc:sldChg chg="modSp mod">
        <pc:chgData name="Bert Dingemans" userId="8e69b98cb10617d5" providerId="LiveId" clId="{E340A121-E884-48DD-B6E4-5A26BB092826}" dt="2020-05-04T08:15:28.085" v="125" actId="20577"/>
        <pc:sldMkLst>
          <pc:docMk/>
          <pc:sldMk cId="2517917809" sldId="1576"/>
        </pc:sldMkLst>
      </pc:sldChg>
    </pc:docChg>
  </pc:docChgLst>
  <pc:docChgLst>
    <pc:chgData name="Bert Dingemans" userId="8e69b98cb10617d5" providerId="LiveId" clId="{ED503B41-4669-4065-A5E8-D238C970FD85}"/>
    <pc:docChg chg="custSel modSld">
      <pc:chgData name="Bert Dingemans" userId="8e69b98cb10617d5" providerId="LiveId" clId="{ED503B41-4669-4065-A5E8-D238C970FD85}" dt="2022-08-29T15:29:37.757" v="72" actId="6549"/>
      <pc:docMkLst>
        <pc:docMk/>
      </pc:docMkLst>
      <pc:sldChg chg="modSp mod">
        <pc:chgData name="Bert Dingemans" userId="8e69b98cb10617d5" providerId="LiveId" clId="{ED503B41-4669-4065-A5E8-D238C970FD85}" dt="2022-08-29T15:29:37.757" v="72" actId="6549"/>
        <pc:sldMkLst>
          <pc:docMk/>
          <pc:sldMk cId="1464618863" sldId="256"/>
        </pc:sldMkLst>
      </pc:sldChg>
    </pc:docChg>
  </pc:docChgLst>
  <pc:docChgLst>
    <pc:chgData name="Bert Dingemans" userId="8e69b98cb10617d5" providerId="LiveId" clId="{C4250855-E703-479A-AA67-F3325ECAC4D7}"/>
    <pc:docChg chg="custSel modSld">
      <pc:chgData name="Bert Dingemans" userId="8e69b98cb10617d5" providerId="LiveId" clId="{C4250855-E703-479A-AA67-F3325ECAC4D7}" dt="2022-12-05T12:24:42.963" v="55" actId="6549"/>
      <pc:docMkLst>
        <pc:docMk/>
      </pc:docMkLst>
      <pc:sldChg chg="modSp mod">
        <pc:chgData name="Bert Dingemans" userId="8e69b98cb10617d5" providerId="LiveId" clId="{C4250855-E703-479A-AA67-F3325ECAC4D7}" dt="2022-12-05T12:18:17.326" v="25" actId="20577"/>
        <pc:sldMkLst>
          <pc:docMk/>
          <pc:sldMk cId="1473072299" sldId="285"/>
        </pc:sldMkLst>
      </pc:sldChg>
      <pc:sldChg chg="addSp modSp mod">
        <pc:chgData name="Bert Dingemans" userId="8e69b98cb10617d5" providerId="LiveId" clId="{C4250855-E703-479A-AA67-F3325ECAC4D7}" dt="2022-12-05T12:19:03.528" v="30" actId="207"/>
        <pc:sldMkLst>
          <pc:docMk/>
          <pc:sldMk cId="2896242899" sldId="855"/>
        </pc:sldMkLst>
      </pc:sldChg>
      <pc:sldChg chg="modSp mod">
        <pc:chgData name="Bert Dingemans" userId="8e69b98cb10617d5" providerId="LiveId" clId="{C4250855-E703-479A-AA67-F3325ECAC4D7}" dt="2022-12-05T12:24:42.963" v="55" actId="6549"/>
        <pc:sldMkLst>
          <pc:docMk/>
          <pc:sldMk cId="1858765281" sldId="903"/>
        </pc:sldMkLst>
      </pc:sldChg>
      <pc:sldChg chg="addSp modSp mod">
        <pc:chgData name="Bert Dingemans" userId="8e69b98cb10617d5" providerId="LiveId" clId="{C4250855-E703-479A-AA67-F3325ECAC4D7}" dt="2022-12-05T12:23:44.659" v="50" actId="207"/>
        <pc:sldMkLst>
          <pc:docMk/>
          <pc:sldMk cId="91345327" sldId="1551"/>
        </pc:sldMkLst>
      </pc:sldChg>
      <pc:sldChg chg="addSp modSp mod">
        <pc:chgData name="Bert Dingemans" userId="8e69b98cb10617d5" providerId="LiveId" clId="{C4250855-E703-479A-AA67-F3325ECAC4D7}" dt="2022-12-05T12:21:44.083" v="37" actId="1076"/>
        <pc:sldMkLst>
          <pc:docMk/>
          <pc:sldMk cId="750657703" sldId="1607"/>
        </pc:sldMkLst>
      </pc:sldChg>
    </pc:docChg>
  </pc:docChgLst>
  <pc:docChgLst>
    <pc:chgData name="Bert Dingemans" userId="8e69b98cb10617d5" providerId="LiveId" clId="{20108E0A-F2A2-4B74-884E-7A83EEDD7C3D}"/>
    <pc:docChg chg="modSld">
      <pc:chgData name="Bert Dingemans" userId="8e69b98cb10617d5" providerId="LiveId" clId="{20108E0A-F2A2-4B74-884E-7A83EEDD7C3D}" dt="2025-01-10T11:24:23.795" v="3" actId="113"/>
      <pc:docMkLst>
        <pc:docMk/>
      </pc:docMkLst>
      <pc:sldChg chg="modSp mod">
        <pc:chgData name="Bert Dingemans" userId="8e69b98cb10617d5" providerId="LiveId" clId="{20108E0A-F2A2-4B74-884E-7A83EEDD7C3D}" dt="2025-01-09T15:01:24.872" v="2" actId="207"/>
        <pc:sldMkLst>
          <pc:docMk/>
          <pc:sldMk cId="3019866549" sldId="858"/>
        </pc:sldMkLst>
      </pc:sldChg>
      <pc:sldChg chg="modSp mod">
        <pc:chgData name="Bert Dingemans" userId="8e69b98cb10617d5" providerId="LiveId" clId="{20108E0A-F2A2-4B74-884E-7A83EEDD7C3D}" dt="2025-01-10T11:24:23.795" v="3" actId="113"/>
        <pc:sldMkLst>
          <pc:docMk/>
          <pc:sldMk cId="3568228087" sldId="1661"/>
        </pc:sldMkLst>
      </pc:sldChg>
      <pc:sldChg chg="modSp mod">
        <pc:chgData name="Bert Dingemans" userId="8e69b98cb10617d5" providerId="LiveId" clId="{20108E0A-F2A2-4B74-884E-7A83EEDD7C3D}" dt="2025-01-09T15:01:02.915" v="1" actId="20577"/>
        <pc:sldMkLst>
          <pc:docMk/>
          <pc:sldMk cId="514862205" sldId="1668"/>
        </pc:sldMkLst>
      </pc:sldChg>
    </pc:docChg>
  </pc:docChgLst>
  <pc:docChgLst>
    <pc:chgData name="Bert Dingemans" userId="8e69b98cb10617d5" providerId="LiveId" clId="{9AB073CC-E4E5-4AF9-ADB5-232905D6169F}"/>
    <pc:docChg chg="custSel addSld delSld modSld">
      <pc:chgData name="Bert Dingemans" userId="8e69b98cb10617d5" providerId="LiveId" clId="{9AB073CC-E4E5-4AF9-ADB5-232905D6169F}" dt="2025-03-13T08:58:41.060" v="501" actId="6549"/>
      <pc:docMkLst>
        <pc:docMk/>
      </pc:docMkLst>
      <pc:sldChg chg="modSp mod">
        <pc:chgData name="Bert Dingemans" userId="8e69b98cb10617d5" providerId="LiveId" clId="{9AB073CC-E4E5-4AF9-ADB5-232905D6169F}" dt="2025-03-11T08:27:23.944" v="56" actId="20577"/>
        <pc:sldMkLst>
          <pc:docMk/>
          <pc:sldMk cId="1464618863" sldId="256"/>
        </pc:sldMkLst>
        <pc:spChg chg="mod">
          <ac:chgData name="Bert Dingemans" userId="8e69b98cb10617d5" providerId="LiveId" clId="{9AB073CC-E4E5-4AF9-ADB5-232905D6169F}" dt="2025-03-11T08:27:23.944" v="56" actId="20577"/>
          <ac:spMkLst>
            <pc:docMk/>
            <pc:sldMk cId="1464618863" sldId="256"/>
            <ac:spMk id="3" creationId="{CB897E21-C698-413B-81F9-8B9DA8095D17}"/>
          </ac:spMkLst>
        </pc:spChg>
      </pc:sldChg>
      <pc:sldChg chg="del">
        <pc:chgData name="Bert Dingemans" userId="8e69b98cb10617d5" providerId="LiveId" clId="{9AB073CC-E4E5-4AF9-ADB5-232905D6169F}" dt="2025-03-11T08:33:25.806" v="237" actId="47"/>
        <pc:sldMkLst>
          <pc:docMk/>
          <pc:sldMk cId="3089676516" sldId="259"/>
        </pc:sldMkLst>
      </pc:sldChg>
      <pc:sldChg chg="del">
        <pc:chgData name="Bert Dingemans" userId="8e69b98cb10617d5" providerId="LiveId" clId="{9AB073CC-E4E5-4AF9-ADB5-232905D6169F}" dt="2025-03-11T08:27:49.702" v="68" actId="47"/>
        <pc:sldMkLst>
          <pc:docMk/>
          <pc:sldMk cId="1824661728" sldId="265"/>
        </pc:sldMkLst>
      </pc:sldChg>
      <pc:sldChg chg="del">
        <pc:chgData name="Bert Dingemans" userId="8e69b98cb10617d5" providerId="LiveId" clId="{9AB073CC-E4E5-4AF9-ADB5-232905D6169F}" dt="2025-03-11T08:27:50.660" v="69" actId="47"/>
        <pc:sldMkLst>
          <pc:docMk/>
          <pc:sldMk cId="3342568992" sldId="281"/>
        </pc:sldMkLst>
      </pc:sldChg>
      <pc:sldChg chg="del">
        <pc:chgData name="Bert Dingemans" userId="8e69b98cb10617d5" providerId="LiveId" clId="{9AB073CC-E4E5-4AF9-ADB5-232905D6169F}" dt="2025-03-11T08:27:52.084" v="70" actId="47"/>
        <pc:sldMkLst>
          <pc:docMk/>
          <pc:sldMk cId="916653229" sldId="282"/>
        </pc:sldMkLst>
      </pc:sldChg>
      <pc:sldChg chg="del">
        <pc:chgData name="Bert Dingemans" userId="8e69b98cb10617d5" providerId="LiveId" clId="{9AB073CC-E4E5-4AF9-ADB5-232905D6169F}" dt="2025-03-11T08:29:53.975" v="109" actId="47"/>
        <pc:sldMkLst>
          <pc:docMk/>
          <pc:sldMk cId="502078764" sldId="283"/>
        </pc:sldMkLst>
      </pc:sldChg>
      <pc:sldChg chg="del">
        <pc:chgData name="Bert Dingemans" userId="8e69b98cb10617d5" providerId="LiveId" clId="{9AB073CC-E4E5-4AF9-ADB5-232905D6169F}" dt="2025-03-11T08:34:20.612" v="259" actId="47"/>
        <pc:sldMkLst>
          <pc:docMk/>
          <pc:sldMk cId="1364496337" sldId="284"/>
        </pc:sldMkLst>
      </pc:sldChg>
      <pc:sldChg chg="del">
        <pc:chgData name="Bert Dingemans" userId="8e69b98cb10617d5" providerId="LiveId" clId="{9AB073CC-E4E5-4AF9-ADB5-232905D6169F}" dt="2025-03-11T08:27:59.465" v="73" actId="47"/>
        <pc:sldMkLst>
          <pc:docMk/>
          <pc:sldMk cId="1473072299" sldId="285"/>
        </pc:sldMkLst>
      </pc:sldChg>
      <pc:sldChg chg="del">
        <pc:chgData name="Bert Dingemans" userId="8e69b98cb10617d5" providerId="LiveId" clId="{9AB073CC-E4E5-4AF9-ADB5-232905D6169F}" dt="2025-03-11T08:27:54.018" v="71" actId="47"/>
        <pc:sldMkLst>
          <pc:docMk/>
          <pc:sldMk cId="2529790651" sldId="286"/>
        </pc:sldMkLst>
      </pc:sldChg>
      <pc:sldChg chg="del">
        <pc:chgData name="Bert Dingemans" userId="8e69b98cb10617d5" providerId="LiveId" clId="{9AB073CC-E4E5-4AF9-ADB5-232905D6169F}" dt="2025-03-11T08:33:16.640" v="228" actId="47"/>
        <pc:sldMkLst>
          <pc:docMk/>
          <pc:sldMk cId="1483229467" sldId="309"/>
        </pc:sldMkLst>
      </pc:sldChg>
      <pc:sldChg chg="del">
        <pc:chgData name="Bert Dingemans" userId="8e69b98cb10617d5" providerId="LiveId" clId="{9AB073CC-E4E5-4AF9-ADB5-232905D6169F}" dt="2025-03-11T08:33:15.712" v="227" actId="47"/>
        <pc:sldMkLst>
          <pc:docMk/>
          <pc:sldMk cId="945395732" sldId="312"/>
        </pc:sldMkLst>
      </pc:sldChg>
      <pc:sldChg chg="del">
        <pc:chgData name="Bert Dingemans" userId="8e69b98cb10617d5" providerId="LiveId" clId="{9AB073CC-E4E5-4AF9-ADB5-232905D6169F}" dt="2025-03-11T08:33:17.356" v="229" actId="47"/>
        <pc:sldMkLst>
          <pc:docMk/>
          <pc:sldMk cId="3131739037" sldId="314"/>
        </pc:sldMkLst>
      </pc:sldChg>
      <pc:sldChg chg="del">
        <pc:chgData name="Bert Dingemans" userId="8e69b98cb10617d5" providerId="LiveId" clId="{9AB073CC-E4E5-4AF9-ADB5-232905D6169F}" dt="2025-03-11T08:33:24.620" v="235" actId="47"/>
        <pc:sldMkLst>
          <pc:docMk/>
          <pc:sldMk cId="2049452555" sldId="315"/>
        </pc:sldMkLst>
      </pc:sldChg>
      <pc:sldChg chg="del">
        <pc:chgData name="Bert Dingemans" userId="8e69b98cb10617d5" providerId="LiveId" clId="{9AB073CC-E4E5-4AF9-ADB5-232905D6169F}" dt="2025-03-11T08:33:25.287" v="236" actId="47"/>
        <pc:sldMkLst>
          <pc:docMk/>
          <pc:sldMk cId="2557641866" sldId="320"/>
        </pc:sldMkLst>
      </pc:sldChg>
      <pc:sldChg chg="del">
        <pc:chgData name="Bert Dingemans" userId="8e69b98cb10617d5" providerId="LiveId" clId="{9AB073CC-E4E5-4AF9-ADB5-232905D6169F}" dt="2025-03-11T08:33:26.375" v="238" actId="47"/>
        <pc:sldMkLst>
          <pc:docMk/>
          <pc:sldMk cId="4210448820" sldId="331"/>
        </pc:sldMkLst>
      </pc:sldChg>
      <pc:sldChg chg="del">
        <pc:chgData name="Bert Dingemans" userId="8e69b98cb10617d5" providerId="LiveId" clId="{9AB073CC-E4E5-4AF9-ADB5-232905D6169F}" dt="2025-03-11T08:29:09.520" v="100" actId="47"/>
        <pc:sldMkLst>
          <pc:docMk/>
          <pc:sldMk cId="3080020090" sldId="350"/>
        </pc:sldMkLst>
      </pc:sldChg>
      <pc:sldChg chg="del">
        <pc:chgData name="Bert Dingemans" userId="8e69b98cb10617d5" providerId="LiveId" clId="{9AB073CC-E4E5-4AF9-ADB5-232905D6169F}" dt="2025-03-11T08:29:14.728" v="101" actId="47"/>
        <pc:sldMkLst>
          <pc:docMk/>
          <pc:sldMk cId="2799138509" sldId="351"/>
        </pc:sldMkLst>
      </pc:sldChg>
      <pc:sldChg chg="del">
        <pc:chgData name="Bert Dingemans" userId="8e69b98cb10617d5" providerId="LiveId" clId="{9AB073CC-E4E5-4AF9-ADB5-232905D6169F}" dt="2025-03-11T08:29:18.797" v="103" actId="47"/>
        <pc:sldMkLst>
          <pc:docMk/>
          <pc:sldMk cId="141485213" sldId="352"/>
        </pc:sldMkLst>
      </pc:sldChg>
      <pc:sldChg chg="del">
        <pc:chgData name="Bert Dingemans" userId="8e69b98cb10617d5" providerId="LiveId" clId="{9AB073CC-E4E5-4AF9-ADB5-232905D6169F}" dt="2025-03-11T08:29:20.996" v="104" actId="47"/>
        <pc:sldMkLst>
          <pc:docMk/>
          <pc:sldMk cId="887593295" sldId="353"/>
        </pc:sldMkLst>
      </pc:sldChg>
      <pc:sldChg chg="del">
        <pc:chgData name="Bert Dingemans" userId="8e69b98cb10617d5" providerId="LiveId" clId="{9AB073CC-E4E5-4AF9-ADB5-232905D6169F}" dt="2025-03-11T08:29:46.612" v="105" actId="47"/>
        <pc:sldMkLst>
          <pc:docMk/>
          <pc:sldMk cId="3189639420" sldId="354"/>
        </pc:sldMkLst>
      </pc:sldChg>
      <pc:sldChg chg="del">
        <pc:chgData name="Bert Dingemans" userId="8e69b98cb10617d5" providerId="LiveId" clId="{9AB073CC-E4E5-4AF9-ADB5-232905D6169F}" dt="2025-03-11T08:29:16.634" v="102" actId="47"/>
        <pc:sldMkLst>
          <pc:docMk/>
          <pc:sldMk cId="2074012388" sldId="358"/>
        </pc:sldMkLst>
      </pc:sldChg>
      <pc:sldChg chg="del">
        <pc:chgData name="Bert Dingemans" userId="8e69b98cb10617d5" providerId="LiveId" clId="{9AB073CC-E4E5-4AF9-ADB5-232905D6169F}" dt="2025-03-11T08:29:53.157" v="108" actId="47"/>
        <pc:sldMkLst>
          <pc:docMk/>
          <pc:sldMk cId="3507122333" sldId="359"/>
        </pc:sldMkLst>
      </pc:sldChg>
      <pc:sldChg chg="del">
        <pc:chgData name="Bert Dingemans" userId="8e69b98cb10617d5" providerId="LiveId" clId="{9AB073CC-E4E5-4AF9-ADB5-232905D6169F}" dt="2025-03-11T08:29:55.668" v="111" actId="47"/>
        <pc:sldMkLst>
          <pc:docMk/>
          <pc:sldMk cId="3876907410" sldId="361"/>
        </pc:sldMkLst>
      </pc:sldChg>
      <pc:sldChg chg="del">
        <pc:chgData name="Bert Dingemans" userId="8e69b98cb10617d5" providerId="LiveId" clId="{9AB073CC-E4E5-4AF9-ADB5-232905D6169F}" dt="2025-03-11T08:34:20.612" v="259" actId="47"/>
        <pc:sldMkLst>
          <pc:docMk/>
          <pc:sldMk cId="191749202" sldId="362"/>
        </pc:sldMkLst>
      </pc:sldChg>
      <pc:sldChg chg="del">
        <pc:chgData name="Bert Dingemans" userId="8e69b98cb10617d5" providerId="LiveId" clId="{9AB073CC-E4E5-4AF9-ADB5-232905D6169F}" dt="2025-03-11T08:34:20.612" v="259" actId="47"/>
        <pc:sldMkLst>
          <pc:docMk/>
          <pc:sldMk cId="2323781741" sldId="363"/>
        </pc:sldMkLst>
      </pc:sldChg>
      <pc:sldChg chg="del">
        <pc:chgData name="Bert Dingemans" userId="8e69b98cb10617d5" providerId="LiveId" clId="{9AB073CC-E4E5-4AF9-ADB5-232905D6169F}" dt="2025-03-11T08:29:54.697" v="110" actId="47"/>
        <pc:sldMkLst>
          <pc:docMk/>
          <pc:sldMk cId="2079870904" sldId="364"/>
        </pc:sldMkLst>
      </pc:sldChg>
      <pc:sldChg chg="del">
        <pc:chgData name="Bert Dingemans" userId="8e69b98cb10617d5" providerId="LiveId" clId="{9AB073CC-E4E5-4AF9-ADB5-232905D6169F}" dt="2025-03-11T08:34:20.612" v="259" actId="47"/>
        <pc:sldMkLst>
          <pc:docMk/>
          <pc:sldMk cId="1948559209" sldId="365"/>
        </pc:sldMkLst>
      </pc:sldChg>
      <pc:sldChg chg="del">
        <pc:chgData name="Bert Dingemans" userId="8e69b98cb10617d5" providerId="LiveId" clId="{9AB073CC-E4E5-4AF9-ADB5-232905D6169F}" dt="2025-03-11T08:30:31.180" v="120" actId="47"/>
        <pc:sldMkLst>
          <pc:docMk/>
          <pc:sldMk cId="144511780" sldId="373"/>
        </pc:sldMkLst>
      </pc:sldChg>
      <pc:sldChg chg="del">
        <pc:chgData name="Bert Dingemans" userId="8e69b98cb10617d5" providerId="LiveId" clId="{9AB073CC-E4E5-4AF9-ADB5-232905D6169F}" dt="2025-03-11T08:33:27.513" v="240" actId="47"/>
        <pc:sldMkLst>
          <pc:docMk/>
          <pc:sldMk cId="2770737838" sldId="374"/>
        </pc:sldMkLst>
      </pc:sldChg>
      <pc:sldChg chg="del">
        <pc:chgData name="Bert Dingemans" userId="8e69b98cb10617d5" providerId="LiveId" clId="{9AB073CC-E4E5-4AF9-ADB5-232905D6169F}" dt="2025-03-11T08:33:29.816" v="244" actId="47"/>
        <pc:sldMkLst>
          <pc:docMk/>
          <pc:sldMk cId="584141073" sldId="375"/>
        </pc:sldMkLst>
      </pc:sldChg>
      <pc:sldChg chg="del">
        <pc:chgData name="Bert Dingemans" userId="8e69b98cb10617d5" providerId="LiveId" clId="{9AB073CC-E4E5-4AF9-ADB5-232905D6169F}" dt="2025-03-11T08:33:28.105" v="241" actId="47"/>
        <pc:sldMkLst>
          <pc:docMk/>
          <pc:sldMk cId="321067111" sldId="386"/>
        </pc:sldMkLst>
      </pc:sldChg>
      <pc:sldChg chg="del">
        <pc:chgData name="Bert Dingemans" userId="8e69b98cb10617d5" providerId="LiveId" clId="{9AB073CC-E4E5-4AF9-ADB5-232905D6169F}" dt="2025-03-11T08:33:29.223" v="243" actId="47"/>
        <pc:sldMkLst>
          <pc:docMk/>
          <pc:sldMk cId="1529373099" sldId="388"/>
        </pc:sldMkLst>
      </pc:sldChg>
      <pc:sldChg chg="del">
        <pc:chgData name="Bert Dingemans" userId="8e69b98cb10617d5" providerId="LiveId" clId="{9AB073CC-E4E5-4AF9-ADB5-232905D6169F}" dt="2025-03-11T08:33:28.681" v="242" actId="47"/>
        <pc:sldMkLst>
          <pc:docMk/>
          <pc:sldMk cId="1890640308" sldId="389"/>
        </pc:sldMkLst>
      </pc:sldChg>
      <pc:sldChg chg="del">
        <pc:chgData name="Bert Dingemans" userId="8e69b98cb10617d5" providerId="LiveId" clId="{9AB073CC-E4E5-4AF9-ADB5-232905D6169F}" dt="2025-03-11T08:33:17.998" v="230" actId="47"/>
        <pc:sldMkLst>
          <pc:docMk/>
          <pc:sldMk cId="1484249360" sldId="397"/>
        </pc:sldMkLst>
      </pc:sldChg>
      <pc:sldChg chg="del">
        <pc:chgData name="Bert Dingemans" userId="8e69b98cb10617d5" providerId="LiveId" clId="{9AB073CC-E4E5-4AF9-ADB5-232905D6169F}" dt="2025-03-11T08:33:18.639" v="231" actId="47"/>
        <pc:sldMkLst>
          <pc:docMk/>
          <pc:sldMk cId="4244635058" sldId="398"/>
        </pc:sldMkLst>
      </pc:sldChg>
      <pc:sldChg chg="del">
        <pc:chgData name="Bert Dingemans" userId="8e69b98cb10617d5" providerId="LiveId" clId="{9AB073CC-E4E5-4AF9-ADB5-232905D6169F}" dt="2025-03-11T08:33:19.293" v="232" actId="47"/>
        <pc:sldMkLst>
          <pc:docMk/>
          <pc:sldMk cId="608938088" sldId="399"/>
        </pc:sldMkLst>
      </pc:sldChg>
      <pc:sldChg chg="del">
        <pc:chgData name="Bert Dingemans" userId="8e69b98cb10617d5" providerId="LiveId" clId="{9AB073CC-E4E5-4AF9-ADB5-232905D6169F}" dt="2025-03-11T08:33:19.931" v="233" actId="47"/>
        <pc:sldMkLst>
          <pc:docMk/>
          <pc:sldMk cId="4193595854" sldId="400"/>
        </pc:sldMkLst>
      </pc:sldChg>
      <pc:sldChg chg="del">
        <pc:chgData name="Bert Dingemans" userId="8e69b98cb10617d5" providerId="LiveId" clId="{9AB073CC-E4E5-4AF9-ADB5-232905D6169F}" dt="2025-03-11T08:33:20.663" v="234" actId="47"/>
        <pc:sldMkLst>
          <pc:docMk/>
          <pc:sldMk cId="2538955746" sldId="401"/>
        </pc:sldMkLst>
      </pc:sldChg>
      <pc:sldChg chg="del">
        <pc:chgData name="Bert Dingemans" userId="8e69b98cb10617d5" providerId="LiveId" clId="{9AB073CC-E4E5-4AF9-ADB5-232905D6169F}" dt="2025-03-11T08:34:20.612" v="259" actId="47"/>
        <pc:sldMkLst>
          <pc:docMk/>
          <pc:sldMk cId="2794587662" sldId="402"/>
        </pc:sldMkLst>
      </pc:sldChg>
      <pc:sldChg chg="del">
        <pc:chgData name="Bert Dingemans" userId="8e69b98cb10617d5" providerId="LiveId" clId="{9AB073CC-E4E5-4AF9-ADB5-232905D6169F}" dt="2025-03-11T08:34:20.612" v="259" actId="47"/>
        <pc:sldMkLst>
          <pc:docMk/>
          <pc:sldMk cId="313037343" sldId="406"/>
        </pc:sldMkLst>
      </pc:sldChg>
      <pc:sldChg chg="del">
        <pc:chgData name="Bert Dingemans" userId="8e69b98cb10617d5" providerId="LiveId" clId="{9AB073CC-E4E5-4AF9-ADB5-232905D6169F}" dt="2025-03-11T08:34:20.612" v="259" actId="47"/>
        <pc:sldMkLst>
          <pc:docMk/>
          <pc:sldMk cId="3922320694" sldId="408"/>
        </pc:sldMkLst>
      </pc:sldChg>
      <pc:sldChg chg="del">
        <pc:chgData name="Bert Dingemans" userId="8e69b98cb10617d5" providerId="LiveId" clId="{9AB073CC-E4E5-4AF9-ADB5-232905D6169F}" dt="2025-03-11T08:31:00.823" v="143" actId="47"/>
        <pc:sldMkLst>
          <pc:docMk/>
          <pc:sldMk cId="1457013764" sldId="410"/>
        </pc:sldMkLst>
      </pc:sldChg>
      <pc:sldChg chg="del">
        <pc:chgData name="Bert Dingemans" userId="8e69b98cb10617d5" providerId="LiveId" clId="{9AB073CC-E4E5-4AF9-ADB5-232905D6169F}" dt="2025-03-11T08:33:30.474" v="245" actId="47"/>
        <pc:sldMkLst>
          <pc:docMk/>
          <pc:sldMk cId="3290974646" sldId="420"/>
        </pc:sldMkLst>
      </pc:sldChg>
      <pc:sldChg chg="del">
        <pc:chgData name="Bert Dingemans" userId="8e69b98cb10617d5" providerId="LiveId" clId="{9AB073CC-E4E5-4AF9-ADB5-232905D6169F}" dt="2025-03-11T08:27:30.794" v="60" actId="47"/>
        <pc:sldMkLst>
          <pc:docMk/>
          <pc:sldMk cId="2597444314" sldId="447"/>
        </pc:sldMkLst>
      </pc:sldChg>
      <pc:sldChg chg="del">
        <pc:chgData name="Bert Dingemans" userId="8e69b98cb10617d5" providerId="LiveId" clId="{9AB073CC-E4E5-4AF9-ADB5-232905D6169F}" dt="2025-03-11T08:27:31.515" v="61" actId="47"/>
        <pc:sldMkLst>
          <pc:docMk/>
          <pc:sldMk cId="1830536904" sldId="448"/>
        </pc:sldMkLst>
      </pc:sldChg>
      <pc:sldChg chg="del">
        <pc:chgData name="Bert Dingemans" userId="8e69b98cb10617d5" providerId="LiveId" clId="{9AB073CC-E4E5-4AF9-ADB5-232905D6169F}" dt="2025-03-11T08:30:31.899" v="121" actId="47"/>
        <pc:sldMkLst>
          <pc:docMk/>
          <pc:sldMk cId="690163057" sldId="460"/>
        </pc:sldMkLst>
      </pc:sldChg>
      <pc:sldChg chg="del">
        <pc:chgData name="Bert Dingemans" userId="8e69b98cb10617d5" providerId="LiveId" clId="{9AB073CC-E4E5-4AF9-ADB5-232905D6169F}" dt="2025-03-11T08:27:58.772" v="72" actId="47"/>
        <pc:sldMkLst>
          <pc:docMk/>
          <pc:sldMk cId="2582081691" sldId="481"/>
        </pc:sldMkLst>
      </pc:sldChg>
      <pc:sldChg chg="del">
        <pc:chgData name="Bert Dingemans" userId="8e69b98cb10617d5" providerId="LiveId" clId="{9AB073CC-E4E5-4AF9-ADB5-232905D6169F}" dt="2025-03-11T08:31:01.787" v="144" actId="47"/>
        <pc:sldMkLst>
          <pc:docMk/>
          <pc:sldMk cId="1583190253" sldId="482"/>
        </pc:sldMkLst>
      </pc:sldChg>
      <pc:sldChg chg="modSp mod">
        <pc:chgData name="Bert Dingemans" userId="8e69b98cb10617d5" providerId="LiveId" clId="{9AB073CC-E4E5-4AF9-ADB5-232905D6169F}" dt="2025-03-11T08:35:07.886" v="291" actId="20577"/>
        <pc:sldMkLst>
          <pc:docMk/>
          <pc:sldMk cId="1760768740" sldId="528"/>
        </pc:sldMkLst>
        <pc:spChg chg="mod">
          <ac:chgData name="Bert Dingemans" userId="8e69b98cb10617d5" providerId="LiveId" clId="{9AB073CC-E4E5-4AF9-ADB5-232905D6169F}" dt="2025-03-11T08:35:07.886" v="291" actId="20577"/>
          <ac:spMkLst>
            <pc:docMk/>
            <pc:sldMk cId="1760768740" sldId="528"/>
            <ac:spMk id="2" creationId="{00000000-0000-0000-0000-000000000000}"/>
          </ac:spMkLst>
        </pc:spChg>
      </pc:sldChg>
      <pc:sldChg chg="del">
        <pc:chgData name="Bert Dingemans" userId="8e69b98cb10617d5" providerId="LiveId" clId="{9AB073CC-E4E5-4AF9-ADB5-232905D6169F}" dt="2025-03-11T08:31:28.008" v="159" actId="47"/>
        <pc:sldMkLst>
          <pc:docMk/>
          <pc:sldMk cId="4045648364" sldId="532"/>
        </pc:sldMkLst>
      </pc:sldChg>
      <pc:sldChg chg="del">
        <pc:chgData name="Bert Dingemans" userId="8e69b98cb10617d5" providerId="LiveId" clId="{9AB073CC-E4E5-4AF9-ADB5-232905D6169F}" dt="2025-03-11T08:29:49.863" v="106" actId="47"/>
        <pc:sldMkLst>
          <pc:docMk/>
          <pc:sldMk cId="1190502607" sldId="585"/>
        </pc:sldMkLst>
      </pc:sldChg>
      <pc:sldChg chg="del">
        <pc:chgData name="Bert Dingemans" userId="8e69b98cb10617d5" providerId="LiveId" clId="{9AB073CC-E4E5-4AF9-ADB5-232905D6169F}" dt="2025-03-11T09:18:01.455" v="406" actId="47"/>
        <pc:sldMkLst>
          <pc:docMk/>
          <pc:sldMk cId="2447906243" sldId="603"/>
        </pc:sldMkLst>
      </pc:sldChg>
      <pc:sldChg chg="del">
        <pc:chgData name="Bert Dingemans" userId="8e69b98cb10617d5" providerId="LiveId" clId="{9AB073CC-E4E5-4AF9-ADB5-232905D6169F}" dt="2025-03-11T08:30:40.650" v="130" actId="47"/>
        <pc:sldMkLst>
          <pc:docMk/>
          <pc:sldMk cId="2114167543" sldId="606"/>
        </pc:sldMkLst>
      </pc:sldChg>
      <pc:sldChg chg="del">
        <pc:chgData name="Bert Dingemans" userId="8e69b98cb10617d5" providerId="LiveId" clId="{9AB073CC-E4E5-4AF9-ADB5-232905D6169F}" dt="2025-03-11T08:30:41.399" v="131" actId="47"/>
        <pc:sldMkLst>
          <pc:docMk/>
          <pc:sldMk cId="3987412981" sldId="607"/>
        </pc:sldMkLst>
      </pc:sldChg>
      <pc:sldChg chg="del">
        <pc:chgData name="Bert Dingemans" userId="8e69b98cb10617d5" providerId="LiveId" clId="{9AB073CC-E4E5-4AF9-ADB5-232905D6169F}" dt="2025-03-11T08:27:28.869" v="58" actId="47"/>
        <pc:sldMkLst>
          <pc:docMk/>
          <pc:sldMk cId="3219281838" sldId="644"/>
        </pc:sldMkLst>
      </pc:sldChg>
      <pc:sldChg chg="del">
        <pc:chgData name="Bert Dingemans" userId="8e69b98cb10617d5" providerId="LiveId" clId="{9AB073CC-E4E5-4AF9-ADB5-232905D6169F}" dt="2025-03-11T08:27:29.694" v="59" actId="47"/>
        <pc:sldMkLst>
          <pc:docMk/>
          <pc:sldMk cId="3754973901" sldId="645"/>
        </pc:sldMkLst>
      </pc:sldChg>
      <pc:sldChg chg="del">
        <pc:chgData name="Bert Dingemans" userId="8e69b98cb10617d5" providerId="LiveId" clId="{9AB073CC-E4E5-4AF9-ADB5-232905D6169F}" dt="2025-03-11T08:27:32.320" v="62" actId="47"/>
        <pc:sldMkLst>
          <pc:docMk/>
          <pc:sldMk cId="1898987141" sldId="647"/>
        </pc:sldMkLst>
      </pc:sldChg>
      <pc:sldChg chg="del">
        <pc:chgData name="Bert Dingemans" userId="8e69b98cb10617d5" providerId="LiveId" clId="{9AB073CC-E4E5-4AF9-ADB5-232905D6169F}" dt="2025-03-11T08:27:33.775" v="63" actId="47"/>
        <pc:sldMkLst>
          <pc:docMk/>
          <pc:sldMk cId="1394170633" sldId="648"/>
        </pc:sldMkLst>
      </pc:sldChg>
      <pc:sldChg chg="del">
        <pc:chgData name="Bert Dingemans" userId="8e69b98cb10617d5" providerId="LiveId" clId="{9AB073CC-E4E5-4AF9-ADB5-232905D6169F}" dt="2025-03-11T08:31:33.763" v="163" actId="47"/>
        <pc:sldMkLst>
          <pc:docMk/>
          <pc:sldMk cId="1772695969" sldId="664"/>
        </pc:sldMkLst>
      </pc:sldChg>
      <pc:sldChg chg="del">
        <pc:chgData name="Bert Dingemans" userId="8e69b98cb10617d5" providerId="LiveId" clId="{9AB073CC-E4E5-4AF9-ADB5-232905D6169F}" dt="2025-03-11T08:28:04.460" v="77" actId="47"/>
        <pc:sldMkLst>
          <pc:docMk/>
          <pc:sldMk cId="1690857870" sldId="676"/>
        </pc:sldMkLst>
      </pc:sldChg>
      <pc:sldChg chg="del">
        <pc:chgData name="Bert Dingemans" userId="8e69b98cb10617d5" providerId="LiveId" clId="{9AB073CC-E4E5-4AF9-ADB5-232905D6169F}" dt="2025-03-11T08:28:46.933" v="95" actId="47"/>
        <pc:sldMkLst>
          <pc:docMk/>
          <pc:sldMk cId="3841980875" sldId="697"/>
        </pc:sldMkLst>
      </pc:sldChg>
      <pc:sldChg chg="del">
        <pc:chgData name="Bert Dingemans" userId="8e69b98cb10617d5" providerId="LiveId" clId="{9AB073CC-E4E5-4AF9-ADB5-232905D6169F}" dt="2025-03-11T08:28:48.687" v="96" actId="47"/>
        <pc:sldMkLst>
          <pc:docMk/>
          <pc:sldMk cId="2106819252" sldId="700"/>
        </pc:sldMkLst>
      </pc:sldChg>
      <pc:sldChg chg="del">
        <pc:chgData name="Bert Dingemans" userId="8e69b98cb10617d5" providerId="LiveId" clId="{9AB073CC-E4E5-4AF9-ADB5-232905D6169F}" dt="2025-03-11T08:28:51.776" v="97" actId="47"/>
        <pc:sldMkLst>
          <pc:docMk/>
          <pc:sldMk cId="3809595986" sldId="702"/>
        </pc:sldMkLst>
      </pc:sldChg>
      <pc:sldChg chg="del">
        <pc:chgData name="Bert Dingemans" userId="8e69b98cb10617d5" providerId="LiveId" clId="{9AB073CC-E4E5-4AF9-ADB5-232905D6169F}" dt="2025-03-11T08:28:55.563" v="98" actId="47"/>
        <pc:sldMkLst>
          <pc:docMk/>
          <pc:sldMk cId="2332336029" sldId="703"/>
        </pc:sldMkLst>
      </pc:sldChg>
      <pc:sldChg chg="modSp mod">
        <pc:chgData name="Bert Dingemans" userId="8e69b98cb10617d5" providerId="LiveId" clId="{9AB073CC-E4E5-4AF9-ADB5-232905D6169F}" dt="2025-03-11T08:35:26.026" v="330" actId="6549"/>
        <pc:sldMkLst>
          <pc:docMk/>
          <pc:sldMk cId="246791393" sldId="704"/>
        </pc:sldMkLst>
        <pc:spChg chg="mod">
          <ac:chgData name="Bert Dingemans" userId="8e69b98cb10617d5" providerId="LiveId" clId="{9AB073CC-E4E5-4AF9-ADB5-232905D6169F}" dt="2025-03-11T08:35:26.026" v="330" actId="6549"/>
          <ac:spMkLst>
            <pc:docMk/>
            <pc:sldMk cId="246791393" sldId="704"/>
            <ac:spMk id="2" creationId="{00000000-0000-0000-0000-000000000000}"/>
          </ac:spMkLst>
        </pc:spChg>
      </pc:sldChg>
      <pc:sldChg chg="del">
        <pc:chgData name="Bert Dingemans" userId="8e69b98cb10617d5" providerId="LiveId" clId="{9AB073CC-E4E5-4AF9-ADB5-232905D6169F}" dt="2025-03-11T08:33:31.193" v="246" actId="47"/>
        <pc:sldMkLst>
          <pc:docMk/>
          <pc:sldMk cId="2209121404" sldId="756"/>
        </pc:sldMkLst>
      </pc:sldChg>
      <pc:sldChg chg="del">
        <pc:chgData name="Bert Dingemans" userId="8e69b98cb10617d5" providerId="LiveId" clId="{9AB073CC-E4E5-4AF9-ADB5-232905D6169F}" dt="2025-03-11T08:33:31.782" v="247" actId="47"/>
        <pc:sldMkLst>
          <pc:docMk/>
          <pc:sldMk cId="2466148535" sldId="757"/>
        </pc:sldMkLst>
      </pc:sldChg>
      <pc:sldChg chg="del">
        <pc:chgData name="Bert Dingemans" userId="8e69b98cb10617d5" providerId="LiveId" clId="{9AB073CC-E4E5-4AF9-ADB5-232905D6169F}" dt="2025-03-11T08:33:36.649" v="249" actId="47"/>
        <pc:sldMkLst>
          <pc:docMk/>
          <pc:sldMk cId="5873713" sldId="759"/>
        </pc:sldMkLst>
      </pc:sldChg>
      <pc:sldChg chg="del">
        <pc:chgData name="Bert Dingemans" userId="8e69b98cb10617d5" providerId="LiveId" clId="{9AB073CC-E4E5-4AF9-ADB5-232905D6169F}" dt="2025-03-11T08:33:35.922" v="248" actId="47"/>
        <pc:sldMkLst>
          <pc:docMk/>
          <pc:sldMk cId="3208235302" sldId="761"/>
        </pc:sldMkLst>
      </pc:sldChg>
      <pc:sldChg chg="del">
        <pc:chgData name="Bert Dingemans" userId="8e69b98cb10617d5" providerId="LiveId" clId="{9AB073CC-E4E5-4AF9-ADB5-232905D6169F}" dt="2025-03-11T08:33:37.283" v="250" actId="47"/>
        <pc:sldMkLst>
          <pc:docMk/>
          <pc:sldMk cId="2422710979" sldId="763"/>
        </pc:sldMkLst>
      </pc:sldChg>
      <pc:sldChg chg="del">
        <pc:chgData name="Bert Dingemans" userId="8e69b98cb10617d5" providerId="LiveId" clId="{9AB073CC-E4E5-4AF9-ADB5-232905D6169F}" dt="2025-03-11T08:33:38.871" v="251" actId="47"/>
        <pc:sldMkLst>
          <pc:docMk/>
          <pc:sldMk cId="2114427675" sldId="764"/>
        </pc:sldMkLst>
      </pc:sldChg>
      <pc:sldChg chg="del">
        <pc:chgData name="Bert Dingemans" userId="8e69b98cb10617d5" providerId="LiveId" clId="{9AB073CC-E4E5-4AF9-ADB5-232905D6169F}" dt="2025-03-11T08:27:34.537" v="64" actId="47"/>
        <pc:sldMkLst>
          <pc:docMk/>
          <pc:sldMk cId="4208374511" sldId="768"/>
        </pc:sldMkLst>
      </pc:sldChg>
      <pc:sldChg chg="del">
        <pc:chgData name="Bert Dingemans" userId="8e69b98cb10617d5" providerId="LiveId" clId="{9AB073CC-E4E5-4AF9-ADB5-232905D6169F}" dt="2025-03-11T08:32:01.490" v="178" actId="47"/>
        <pc:sldMkLst>
          <pc:docMk/>
          <pc:sldMk cId="2241164697" sldId="770"/>
        </pc:sldMkLst>
      </pc:sldChg>
      <pc:sldChg chg="del">
        <pc:chgData name="Bert Dingemans" userId="8e69b98cb10617d5" providerId="LiveId" clId="{9AB073CC-E4E5-4AF9-ADB5-232905D6169F}" dt="2025-03-11T08:32:00.069" v="176" actId="47"/>
        <pc:sldMkLst>
          <pc:docMk/>
          <pc:sldMk cId="3903700296" sldId="771"/>
        </pc:sldMkLst>
      </pc:sldChg>
      <pc:sldChg chg="del">
        <pc:chgData name="Bert Dingemans" userId="8e69b98cb10617d5" providerId="LiveId" clId="{9AB073CC-E4E5-4AF9-ADB5-232905D6169F}" dt="2025-03-11T08:32:07.403" v="186" actId="47"/>
        <pc:sldMkLst>
          <pc:docMk/>
          <pc:sldMk cId="4026208033" sldId="772"/>
        </pc:sldMkLst>
      </pc:sldChg>
      <pc:sldChg chg="del">
        <pc:chgData name="Bert Dingemans" userId="8e69b98cb10617d5" providerId="LiveId" clId="{9AB073CC-E4E5-4AF9-ADB5-232905D6169F}" dt="2025-03-11T08:32:08.785" v="188" actId="47"/>
        <pc:sldMkLst>
          <pc:docMk/>
          <pc:sldMk cId="1272500865" sldId="774"/>
        </pc:sldMkLst>
      </pc:sldChg>
      <pc:sldChg chg="del">
        <pc:chgData name="Bert Dingemans" userId="8e69b98cb10617d5" providerId="LiveId" clId="{9AB073CC-E4E5-4AF9-ADB5-232905D6169F}" dt="2025-03-11T08:32:08.131" v="187" actId="47"/>
        <pc:sldMkLst>
          <pc:docMk/>
          <pc:sldMk cId="3823632232" sldId="775"/>
        </pc:sldMkLst>
      </pc:sldChg>
      <pc:sldChg chg="del">
        <pc:chgData name="Bert Dingemans" userId="8e69b98cb10617d5" providerId="LiveId" clId="{9AB073CC-E4E5-4AF9-ADB5-232905D6169F}" dt="2025-03-11T08:32:09.447" v="189" actId="47"/>
        <pc:sldMkLst>
          <pc:docMk/>
          <pc:sldMk cId="1207975966" sldId="777"/>
        </pc:sldMkLst>
      </pc:sldChg>
      <pc:sldChg chg="del">
        <pc:chgData name="Bert Dingemans" userId="8e69b98cb10617d5" providerId="LiveId" clId="{9AB073CC-E4E5-4AF9-ADB5-232905D6169F}" dt="2025-03-11T08:32:11.405" v="192" actId="47"/>
        <pc:sldMkLst>
          <pc:docMk/>
          <pc:sldMk cId="857116294" sldId="779"/>
        </pc:sldMkLst>
      </pc:sldChg>
      <pc:sldChg chg="del">
        <pc:chgData name="Bert Dingemans" userId="8e69b98cb10617d5" providerId="LiveId" clId="{9AB073CC-E4E5-4AF9-ADB5-232905D6169F}" dt="2025-03-11T08:32:12.013" v="193" actId="47"/>
        <pc:sldMkLst>
          <pc:docMk/>
          <pc:sldMk cId="1328618934" sldId="781"/>
        </pc:sldMkLst>
      </pc:sldChg>
      <pc:sldChg chg="del">
        <pc:chgData name="Bert Dingemans" userId="8e69b98cb10617d5" providerId="LiveId" clId="{9AB073CC-E4E5-4AF9-ADB5-232905D6169F}" dt="2025-03-11T08:32:12.687" v="194" actId="47"/>
        <pc:sldMkLst>
          <pc:docMk/>
          <pc:sldMk cId="1559253075" sldId="782"/>
        </pc:sldMkLst>
      </pc:sldChg>
      <pc:sldChg chg="del">
        <pc:chgData name="Bert Dingemans" userId="8e69b98cb10617d5" providerId="LiveId" clId="{9AB073CC-E4E5-4AF9-ADB5-232905D6169F}" dt="2025-03-11T08:32:14.216" v="195" actId="47"/>
        <pc:sldMkLst>
          <pc:docMk/>
          <pc:sldMk cId="2151500623" sldId="783"/>
        </pc:sldMkLst>
      </pc:sldChg>
      <pc:sldChg chg="del">
        <pc:chgData name="Bert Dingemans" userId="8e69b98cb10617d5" providerId="LiveId" clId="{9AB073CC-E4E5-4AF9-ADB5-232905D6169F}" dt="2025-03-11T08:32:18.796" v="199" actId="47"/>
        <pc:sldMkLst>
          <pc:docMk/>
          <pc:sldMk cId="3696875775" sldId="784"/>
        </pc:sldMkLst>
      </pc:sldChg>
      <pc:sldChg chg="del">
        <pc:chgData name="Bert Dingemans" userId="8e69b98cb10617d5" providerId="LiveId" clId="{9AB073CC-E4E5-4AF9-ADB5-232905D6169F}" dt="2025-03-11T08:34:20.612" v="259" actId="47"/>
        <pc:sldMkLst>
          <pc:docMk/>
          <pc:sldMk cId="1212723537" sldId="786"/>
        </pc:sldMkLst>
      </pc:sldChg>
      <pc:sldChg chg="del">
        <pc:chgData name="Bert Dingemans" userId="8e69b98cb10617d5" providerId="LiveId" clId="{9AB073CC-E4E5-4AF9-ADB5-232905D6169F}" dt="2025-03-11T08:32:21.654" v="202" actId="47"/>
        <pc:sldMkLst>
          <pc:docMk/>
          <pc:sldMk cId="977459480" sldId="787"/>
        </pc:sldMkLst>
      </pc:sldChg>
      <pc:sldChg chg="del">
        <pc:chgData name="Bert Dingemans" userId="8e69b98cb10617d5" providerId="LiveId" clId="{9AB073CC-E4E5-4AF9-ADB5-232905D6169F}" dt="2025-03-11T08:32:05.264" v="183" actId="47"/>
        <pc:sldMkLst>
          <pc:docMk/>
          <pc:sldMk cId="1684758496" sldId="788"/>
        </pc:sldMkLst>
      </pc:sldChg>
      <pc:sldChg chg="del">
        <pc:chgData name="Bert Dingemans" userId="8e69b98cb10617d5" providerId="LiveId" clId="{9AB073CC-E4E5-4AF9-ADB5-232905D6169F}" dt="2025-03-11T08:32:06.014" v="184" actId="47"/>
        <pc:sldMkLst>
          <pc:docMk/>
          <pc:sldMk cId="4205535520" sldId="790"/>
        </pc:sldMkLst>
      </pc:sldChg>
      <pc:sldChg chg="del">
        <pc:chgData name="Bert Dingemans" userId="8e69b98cb10617d5" providerId="LiveId" clId="{9AB073CC-E4E5-4AF9-ADB5-232905D6169F}" dt="2025-03-11T08:32:06.675" v="185" actId="47"/>
        <pc:sldMkLst>
          <pc:docMk/>
          <pc:sldMk cId="3229675449" sldId="791"/>
        </pc:sldMkLst>
      </pc:sldChg>
      <pc:sldChg chg="del">
        <pc:chgData name="Bert Dingemans" userId="8e69b98cb10617d5" providerId="LiveId" clId="{9AB073CC-E4E5-4AF9-ADB5-232905D6169F}" dt="2025-03-11T08:34:20.612" v="259" actId="47"/>
        <pc:sldMkLst>
          <pc:docMk/>
          <pc:sldMk cId="3875418593" sldId="792"/>
        </pc:sldMkLst>
      </pc:sldChg>
      <pc:sldChg chg="del">
        <pc:chgData name="Bert Dingemans" userId="8e69b98cb10617d5" providerId="LiveId" clId="{9AB073CC-E4E5-4AF9-ADB5-232905D6169F}" dt="2025-03-11T08:32:22.374" v="203" actId="47"/>
        <pc:sldMkLst>
          <pc:docMk/>
          <pc:sldMk cId="728423501" sldId="800"/>
        </pc:sldMkLst>
      </pc:sldChg>
      <pc:sldChg chg="del">
        <pc:chgData name="Bert Dingemans" userId="8e69b98cb10617d5" providerId="LiveId" clId="{9AB073CC-E4E5-4AF9-ADB5-232905D6169F}" dt="2025-03-11T08:32:24.160" v="205" actId="47"/>
        <pc:sldMkLst>
          <pc:docMk/>
          <pc:sldMk cId="1411634487" sldId="805"/>
        </pc:sldMkLst>
      </pc:sldChg>
      <pc:sldChg chg="del">
        <pc:chgData name="Bert Dingemans" userId="8e69b98cb10617d5" providerId="LiveId" clId="{9AB073CC-E4E5-4AF9-ADB5-232905D6169F}" dt="2025-03-11T08:32:29.381" v="207" actId="47"/>
        <pc:sldMkLst>
          <pc:docMk/>
          <pc:sldMk cId="3246489224" sldId="806"/>
        </pc:sldMkLst>
      </pc:sldChg>
      <pc:sldChg chg="del">
        <pc:chgData name="Bert Dingemans" userId="8e69b98cb10617d5" providerId="LiveId" clId="{9AB073CC-E4E5-4AF9-ADB5-232905D6169F}" dt="2025-03-11T08:32:28.300" v="206" actId="47"/>
        <pc:sldMkLst>
          <pc:docMk/>
          <pc:sldMk cId="1659061743" sldId="813"/>
        </pc:sldMkLst>
      </pc:sldChg>
      <pc:sldChg chg="del">
        <pc:chgData name="Bert Dingemans" userId="8e69b98cb10617d5" providerId="LiveId" clId="{9AB073CC-E4E5-4AF9-ADB5-232905D6169F}" dt="2025-03-11T08:28:00.866" v="75" actId="47"/>
        <pc:sldMkLst>
          <pc:docMk/>
          <pc:sldMk cId="2249235140" sldId="816"/>
        </pc:sldMkLst>
      </pc:sldChg>
      <pc:sldChg chg="del">
        <pc:chgData name="Bert Dingemans" userId="8e69b98cb10617d5" providerId="LiveId" clId="{9AB073CC-E4E5-4AF9-ADB5-232905D6169F}" dt="2025-03-11T08:34:20.612" v="259" actId="47"/>
        <pc:sldMkLst>
          <pc:docMk/>
          <pc:sldMk cId="4190713373" sldId="819"/>
        </pc:sldMkLst>
      </pc:sldChg>
      <pc:sldChg chg="del">
        <pc:chgData name="Bert Dingemans" userId="8e69b98cb10617d5" providerId="LiveId" clId="{9AB073CC-E4E5-4AF9-ADB5-232905D6169F}" dt="2025-03-11T08:28:00.192" v="74" actId="47"/>
        <pc:sldMkLst>
          <pc:docMk/>
          <pc:sldMk cId="3898307232" sldId="823"/>
        </pc:sldMkLst>
      </pc:sldChg>
      <pc:sldChg chg="del">
        <pc:chgData name="Bert Dingemans" userId="8e69b98cb10617d5" providerId="LiveId" clId="{9AB073CC-E4E5-4AF9-ADB5-232905D6169F}" dt="2025-03-11T08:34:20.612" v="259" actId="47"/>
        <pc:sldMkLst>
          <pc:docMk/>
          <pc:sldMk cId="1814346306" sldId="825"/>
        </pc:sldMkLst>
      </pc:sldChg>
      <pc:sldChg chg="del">
        <pc:chgData name="Bert Dingemans" userId="8e69b98cb10617d5" providerId="LiveId" clId="{9AB073CC-E4E5-4AF9-ADB5-232905D6169F}" dt="2025-03-11T08:33:48.487" v="252" actId="47"/>
        <pc:sldMkLst>
          <pc:docMk/>
          <pc:sldMk cId="2783479810" sldId="826"/>
        </pc:sldMkLst>
      </pc:sldChg>
      <pc:sldChg chg="del">
        <pc:chgData name="Bert Dingemans" userId="8e69b98cb10617d5" providerId="LiveId" clId="{9AB073CC-E4E5-4AF9-ADB5-232905D6169F}" dt="2025-03-11T08:33:55.663" v="256" actId="47"/>
        <pc:sldMkLst>
          <pc:docMk/>
          <pc:sldMk cId="3589588767" sldId="827"/>
        </pc:sldMkLst>
      </pc:sldChg>
      <pc:sldChg chg="del">
        <pc:chgData name="Bert Dingemans" userId="8e69b98cb10617d5" providerId="LiveId" clId="{9AB073CC-E4E5-4AF9-ADB5-232905D6169F}" dt="2025-03-11T08:33:49.229" v="253" actId="47"/>
        <pc:sldMkLst>
          <pc:docMk/>
          <pc:sldMk cId="1195795729" sldId="828"/>
        </pc:sldMkLst>
      </pc:sldChg>
      <pc:sldChg chg="del">
        <pc:chgData name="Bert Dingemans" userId="8e69b98cb10617d5" providerId="LiveId" clId="{9AB073CC-E4E5-4AF9-ADB5-232905D6169F}" dt="2025-03-11T08:33:50.407" v="255" actId="47"/>
        <pc:sldMkLst>
          <pc:docMk/>
          <pc:sldMk cId="2473702769" sldId="829"/>
        </pc:sldMkLst>
      </pc:sldChg>
      <pc:sldChg chg="del">
        <pc:chgData name="Bert Dingemans" userId="8e69b98cb10617d5" providerId="LiveId" clId="{9AB073CC-E4E5-4AF9-ADB5-232905D6169F}" dt="2025-03-11T08:33:55.663" v="256" actId="47"/>
        <pc:sldMkLst>
          <pc:docMk/>
          <pc:sldMk cId="1858361815" sldId="830"/>
        </pc:sldMkLst>
      </pc:sldChg>
      <pc:sldChg chg="del">
        <pc:chgData name="Bert Dingemans" userId="8e69b98cb10617d5" providerId="LiveId" clId="{9AB073CC-E4E5-4AF9-ADB5-232905D6169F}" dt="2025-03-11T08:33:55.663" v="256" actId="47"/>
        <pc:sldMkLst>
          <pc:docMk/>
          <pc:sldMk cId="2397096468" sldId="831"/>
        </pc:sldMkLst>
      </pc:sldChg>
      <pc:sldChg chg="del">
        <pc:chgData name="Bert Dingemans" userId="8e69b98cb10617d5" providerId="LiveId" clId="{9AB073CC-E4E5-4AF9-ADB5-232905D6169F}" dt="2025-03-11T08:33:59.796" v="257" actId="47"/>
        <pc:sldMkLst>
          <pc:docMk/>
          <pc:sldMk cId="173200162" sldId="832"/>
        </pc:sldMkLst>
      </pc:sldChg>
      <pc:sldChg chg="del">
        <pc:chgData name="Bert Dingemans" userId="8e69b98cb10617d5" providerId="LiveId" clId="{9AB073CC-E4E5-4AF9-ADB5-232905D6169F}" dt="2025-03-11T08:33:59.796" v="257" actId="47"/>
        <pc:sldMkLst>
          <pc:docMk/>
          <pc:sldMk cId="3976772341" sldId="833"/>
        </pc:sldMkLst>
      </pc:sldChg>
      <pc:sldChg chg="del">
        <pc:chgData name="Bert Dingemans" userId="8e69b98cb10617d5" providerId="LiveId" clId="{9AB073CC-E4E5-4AF9-ADB5-232905D6169F}" dt="2025-03-11T08:33:59.796" v="257" actId="47"/>
        <pc:sldMkLst>
          <pc:docMk/>
          <pc:sldMk cId="2773079752" sldId="834"/>
        </pc:sldMkLst>
      </pc:sldChg>
      <pc:sldChg chg="del">
        <pc:chgData name="Bert Dingemans" userId="8e69b98cb10617d5" providerId="LiveId" clId="{9AB073CC-E4E5-4AF9-ADB5-232905D6169F}" dt="2025-03-11T08:33:59.796" v="257" actId="47"/>
        <pc:sldMkLst>
          <pc:docMk/>
          <pc:sldMk cId="1325029290" sldId="835"/>
        </pc:sldMkLst>
      </pc:sldChg>
      <pc:sldChg chg="del">
        <pc:chgData name="Bert Dingemans" userId="8e69b98cb10617d5" providerId="LiveId" clId="{9AB073CC-E4E5-4AF9-ADB5-232905D6169F}" dt="2025-03-11T08:33:59.796" v="257" actId="47"/>
        <pc:sldMkLst>
          <pc:docMk/>
          <pc:sldMk cId="4098079192" sldId="836"/>
        </pc:sldMkLst>
      </pc:sldChg>
      <pc:sldChg chg="del">
        <pc:chgData name="Bert Dingemans" userId="8e69b98cb10617d5" providerId="LiveId" clId="{9AB073CC-E4E5-4AF9-ADB5-232905D6169F}" dt="2025-03-11T08:34:03.172" v="258" actId="47"/>
        <pc:sldMkLst>
          <pc:docMk/>
          <pc:sldMk cId="894675404" sldId="837"/>
        </pc:sldMkLst>
      </pc:sldChg>
      <pc:sldChg chg="del">
        <pc:chgData name="Bert Dingemans" userId="8e69b98cb10617d5" providerId="LiveId" clId="{9AB073CC-E4E5-4AF9-ADB5-232905D6169F}" dt="2025-03-11T08:34:03.172" v="258" actId="47"/>
        <pc:sldMkLst>
          <pc:docMk/>
          <pc:sldMk cId="3312585168" sldId="838"/>
        </pc:sldMkLst>
      </pc:sldChg>
      <pc:sldChg chg="del">
        <pc:chgData name="Bert Dingemans" userId="8e69b98cb10617d5" providerId="LiveId" clId="{9AB073CC-E4E5-4AF9-ADB5-232905D6169F}" dt="2025-03-11T08:34:03.172" v="258" actId="47"/>
        <pc:sldMkLst>
          <pc:docMk/>
          <pc:sldMk cId="1150918060" sldId="839"/>
        </pc:sldMkLst>
      </pc:sldChg>
      <pc:sldChg chg="del">
        <pc:chgData name="Bert Dingemans" userId="8e69b98cb10617d5" providerId="LiveId" clId="{9AB073CC-E4E5-4AF9-ADB5-232905D6169F}" dt="2025-03-11T08:34:03.172" v="258" actId="47"/>
        <pc:sldMkLst>
          <pc:docMk/>
          <pc:sldMk cId="2596263825" sldId="840"/>
        </pc:sldMkLst>
      </pc:sldChg>
      <pc:sldChg chg="del">
        <pc:chgData name="Bert Dingemans" userId="8e69b98cb10617d5" providerId="LiveId" clId="{9AB073CC-E4E5-4AF9-ADB5-232905D6169F}" dt="2025-03-11T08:34:03.172" v="258" actId="47"/>
        <pc:sldMkLst>
          <pc:docMk/>
          <pc:sldMk cId="1586778186" sldId="841"/>
        </pc:sldMkLst>
      </pc:sldChg>
      <pc:sldChg chg="del">
        <pc:chgData name="Bert Dingemans" userId="8e69b98cb10617d5" providerId="LiveId" clId="{9AB073CC-E4E5-4AF9-ADB5-232905D6169F}" dt="2025-03-11T08:34:20.612" v="259" actId="47"/>
        <pc:sldMkLst>
          <pc:docMk/>
          <pc:sldMk cId="2139274058" sldId="842"/>
        </pc:sldMkLst>
      </pc:sldChg>
      <pc:sldChg chg="del">
        <pc:chgData name="Bert Dingemans" userId="8e69b98cb10617d5" providerId="LiveId" clId="{9AB073CC-E4E5-4AF9-ADB5-232905D6169F}" dt="2025-03-11T08:34:20.612" v="259" actId="47"/>
        <pc:sldMkLst>
          <pc:docMk/>
          <pc:sldMk cId="4164967376" sldId="843"/>
        </pc:sldMkLst>
      </pc:sldChg>
      <pc:sldChg chg="del">
        <pc:chgData name="Bert Dingemans" userId="8e69b98cb10617d5" providerId="LiveId" clId="{9AB073CC-E4E5-4AF9-ADB5-232905D6169F}" dt="2025-03-11T08:28:01.584" v="76" actId="47"/>
        <pc:sldMkLst>
          <pc:docMk/>
          <pc:sldMk cId="2896242899" sldId="855"/>
        </pc:sldMkLst>
      </pc:sldChg>
      <pc:sldChg chg="del">
        <pc:chgData name="Bert Dingemans" userId="8e69b98cb10617d5" providerId="LiveId" clId="{9AB073CC-E4E5-4AF9-ADB5-232905D6169F}" dt="2025-03-11T08:27:37.352" v="65" actId="47"/>
        <pc:sldMkLst>
          <pc:docMk/>
          <pc:sldMk cId="1959391574" sldId="856"/>
        </pc:sldMkLst>
      </pc:sldChg>
      <pc:sldChg chg="del">
        <pc:chgData name="Bert Dingemans" userId="8e69b98cb10617d5" providerId="LiveId" clId="{9AB073CC-E4E5-4AF9-ADB5-232905D6169F}" dt="2025-03-11T08:27:38.224" v="66" actId="47"/>
        <pc:sldMkLst>
          <pc:docMk/>
          <pc:sldMk cId="1589940173" sldId="857"/>
        </pc:sldMkLst>
      </pc:sldChg>
      <pc:sldChg chg="del">
        <pc:chgData name="Bert Dingemans" userId="8e69b98cb10617d5" providerId="LiveId" clId="{9AB073CC-E4E5-4AF9-ADB5-232905D6169F}" dt="2025-03-11T08:27:39.838" v="67" actId="47"/>
        <pc:sldMkLst>
          <pc:docMk/>
          <pc:sldMk cId="3019866549" sldId="858"/>
        </pc:sldMkLst>
      </pc:sldChg>
      <pc:sldChg chg="del">
        <pc:chgData name="Bert Dingemans" userId="8e69b98cb10617d5" providerId="LiveId" clId="{9AB073CC-E4E5-4AF9-ADB5-232905D6169F}" dt="2025-03-11T08:31:49.600" v="170" actId="47"/>
        <pc:sldMkLst>
          <pc:docMk/>
          <pc:sldMk cId="2742295182" sldId="875"/>
        </pc:sldMkLst>
      </pc:sldChg>
      <pc:sldChg chg="del">
        <pc:chgData name="Bert Dingemans" userId="8e69b98cb10617d5" providerId="LiveId" clId="{9AB073CC-E4E5-4AF9-ADB5-232905D6169F}" dt="2025-03-11T08:31:52.849" v="172" actId="47"/>
        <pc:sldMkLst>
          <pc:docMk/>
          <pc:sldMk cId="494141937" sldId="877"/>
        </pc:sldMkLst>
      </pc:sldChg>
      <pc:sldChg chg="del">
        <pc:chgData name="Bert Dingemans" userId="8e69b98cb10617d5" providerId="LiveId" clId="{9AB073CC-E4E5-4AF9-ADB5-232905D6169F}" dt="2025-03-11T08:34:20.612" v="259" actId="47"/>
        <pc:sldMkLst>
          <pc:docMk/>
          <pc:sldMk cId="3616541502" sldId="888"/>
        </pc:sldMkLst>
      </pc:sldChg>
      <pc:sldChg chg="del">
        <pc:chgData name="Bert Dingemans" userId="8e69b98cb10617d5" providerId="LiveId" clId="{9AB073CC-E4E5-4AF9-ADB5-232905D6169F}" dt="2025-03-11T08:34:20.612" v="259" actId="47"/>
        <pc:sldMkLst>
          <pc:docMk/>
          <pc:sldMk cId="1393799135" sldId="889"/>
        </pc:sldMkLst>
      </pc:sldChg>
      <pc:sldChg chg="del">
        <pc:chgData name="Bert Dingemans" userId="8e69b98cb10617d5" providerId="LiveId" clId="{9AB073CC-E4E5-4AF9-ADB5-232905D6169F}" dt="2025-03-11T08:34:20.612" v="259" actId="47"/>
        <pc:sldMkLst>
          <pc:docMk/>
          <pc:sldMk cId="3399103781" sldId="890"/>
        </pc:sldMkLst>
      </pc:sldChg>
      <pc:sldChg chg="del">
        <pc:chgData name="Bert Dingemans" userId="8e69b98cb10617d5" providerId="LiveId" clId="{9AB073CC-E4E5-4AF9-ADB5-232905D6169F}" dt="2025-03-11T08:34:20.612" v="259" actId="47"/>
        <pc:sldMkLst>
          <pc:docMk/>
          <pc:sldMk cId="4051835112" sldId="891"/>
        </pc:sldMkLst>
      </pc:sldChg>
      <pc:sldChg chg="del">
        <pc:chgData name="Bert Dingemans" userId="8e69b98cb10617d5" providerId="LiveId" clId="{9AB073CC-E4E5-4AF9-ADB5-232905D6169F}" dt="2025-03-11T08:34:20.612" v="259" actId="47"/>
        <pc:sldMkLst>
          <pc:docMk/>
          <pc:sldMk cId="2455643435" sldId="892"/>
        </pc:sldMkLst>
      </pc:sldChg>
      <pc:sldChg chg="del">
        <pc:chgData name="Bert Dingemans" userId="8e69b98cb10617d5" providerId="LiveId" clId="{9AB073CC-E4E5-4AF9-ADB5-232905D6169F}" dt="2025-03-11T08:34:20.612" v="259" actId="47"/>
        <pc:sldMkLst>
          <pc:docMk/>
          <pc:sldMk cId="3530070703" sldId="893"/>
        </pc:sldMkLst>
      </pc:sldChg>
      <pc:sldChg chg="del">
        <pc:chgData name="Bert Dingemans" userId="8e69b98cb10617d5" providerId="LiveId" clId="{9AB073CC-E4E5-4AF9-ADB5-232905D6169F}" dt="2025-03-11T08:34:20.612" v="259" actId="47"/>
        <pc:sldMkLst>
          <pc:docMk/>
          <pc:sldMk cId="3312101394" sldId="899"/>
        </pc:sldMkLst>
      </pc:sldChg>
      <pc:sldChg chg="del">
        <pc:chgData name="Bert Dingemans" userId="8e69b98cb10617d5" providerId="LiveId" clId="{9AB073CC-E4E5-4AF9-ADB5-232905D6169F}" dt="2025-03-11T08:34:20.612" v="259" actId="47"/>
        <pc:sldMkLst>
          <pc:docMk/>
          <pc:sldMk cId="1665803604" sldId="907"/>
        </pc:sldMkLst>
      </pc:sldChg>
      <pc:sldChg chg="del">
        <pc:chgData name="Bert Dingemans" userId="8e69b98cb10617d5" providerId="LiveId" clId="{9AB073CC-E4E5-4AF9-ADB5-232905D6169F}" dt="2025-03-11T08:31:04.116" v="146" actId="47"/>
        <pc:sldMkLst>
          <pc:docMk/>
          <pc:sldMk cId="3649600772" sldId="929"/>
        </pc:sldMkLst>
      </pc:sldChg>
      <pc:sldChg chg="del">
        <pc:chgData name="Bert Dingemans" userId="8e69b98cb10617d5" providerId="LiveId" clId="{9AB073CC-E4E5-4AF9-ADB5-232905D6169F}" dt="2025-03-11T08:31:05.629" v="147" actId="47"/>
        <pc:sldMkLst>
          <pc:docMk/>
          <pc:sldMk cId="3892130090" sldId="930"/>
        </pc:sldMkLst>
      </pc:sldChg>
      <pc:sldChg chg="del">
        <pc:chgData name="Bert Dingemans" userId="8e69b98cb10617d5" providerId="LiveId" clId="{9AB073CC-E4E5-4AF9-ADB5-232905D6169F}" dt="2025-03-11T08:31:06.445" v="148" actId="47"/>
        <pc:sldMkLst>
          <pc:docMk/>
          <pc:sldMk cId="1828573561" sldId="931"/>
        </pc:sldMkLst>
      </pc:sldChg>
      <pc:sldChg chg="del">
        <pc:chgData name="Bert Dingemans" userId="8e69b98cb10617d5" providerId="LiveId" clId="{9AB073CC-E4E5-4AF9-ADB5-232905D6169F}" dt="2025-03-11T08:31:14.329" v="150" actId="47"/>
        <pc:sldMkLst>
          <pc:docMk/>
          <pc:sldMk cId="2240943870" sldId="932"/>
        </pc:sldMkLst>
      </pc:sldChg>
      <pc:sldChg chg="del">
        <pc:chgData name="Bert Dingemans" userId="8e69b98cb10617d5" providerId="LiveId" clId="{9AB073CC-E4E5-4AF9-ADB5-232905D6169F}" dt="2025-03-11T08:31:13.077" v="149" actId="47"/>
        <pc:sldMkLst>
          <pc:docMk/>
          <pc:sldMk cId="3536489287" sldId="933"/>
        </pc:sldMkLst>
      </pc:sldChg>
      <pc:sldChg chg="del">
        <pc:chgData name="Bert Dingemans" userId="8e69b98cb10617d5" providerId="LiveId" clId="{9AB073CC-E4E5-4AF9-ADB5-232905D6169F}" dt="2025-03-11T08:31:17.089" v="153" actId="47"/>
        <pc:sldMkLst>
          <pc:docMk/>
          <pc:sldMk cId="3325215178" sldId="934"/>
        </pc:sldMkLst>
      </pc:sldChg>
      <pc:sldChg chg="del">
        <pc:chgData name="Bert Dingemans" userId="8e69b98cb10617d5" providerId="LiveId" clId="{9AB073CC-E4E5-4AF9-ADB5-232905D6169F}" dt="2025-03-11T08:31:16.059" v="152" actId="47"/>
        <pc:sldMkLst>
          <pc:docMk/>
          <pc:sldMk cId="2888781667" sldId="935"/>
        </pc:sldMkLst>
      </pc:sldChg>
      <pc:sldChg chg="del">
        <pc:chgData name="Bert Dingemans" userId="8e69b98cb10617d5" providerId="LiveId" clId="{9AB073CC-E4E5-4AF9-ADB5-232905D6169F}" dt="2025-03-11T08:31:18.328" v="154" actId="47"/>
        <pc:sldMkLst>
          <pc:docMk/>
          <pc:sldMk cId="2169573091" sldId="936"/>
        </pc:sldMkLst>
      </pc:sldChg>
      <pc:sldChg chg="del">
        <pc:chgData name="Bert Dingemans" userId="8e69b98cb10617d5" providerId="LiveId" clId="{9AB073CC-E4E5-4AF9-ADB5-232905D6169F}" dt="2025-03-11T08:31:19.157" v="155" actId="47"/>
        <pc:sldMkLst>
          <pc:docMk/>
          <pc:sldMk cId="1445998935" sldId="937"/>
        </pc:sldMkLst>
      </pc:sldChg>
      <pc:sldChg chg="del">
        <pc:chgData name="Bert Dingemans" userId="8e69b98cb10617d5" providerId="LiveId" clId="{9AB073CC-E4E5-4AF9-ADB5-232905D6169F}" dt="2025-03-11T08:31:19.964" v="156" actId="47"/>
        <pc:sldMkLst>
          <pc:docMk/>
          <pc:sldMk cId="3993184127" sldId="938"/>
        </pc:sldMkLst>
      </pc:sldChg>
      <pc:sldChg chg="del">
        <pc:chgData name="Bert Dingemans" userId="8e69b98cb10617d5" providerId="LiveId" clId="{9AB073CC-E4E5-4AF9-ADB5-232905D6169F}" dt="2025-03-11T08:31:15.145" v="151" actId="47"/>
        <pc:sldMkLst>
          <pc:docMk/>
          <pc:sldMk cId="2946298642" sldId="939"/>
        </pc:sldMkLst>
      </pc:sldChg>
      <pc:sldChg chg="modSp mod">
        <pc:chgData name="Bert Dingemans" userId="8e69b98cb10617d5" providerId="LiveId" clId="{9AB073CC-E4E5-4AF9-ADB5-232905D6169F}" dt="2025-03-11T08:36:08.803" v="341" actId="20577"/>
        <pc:sldMkLst>
          <pc:docMk/>
          <pc:sldMk cId="182139308" sldId="941"/>
        </pc:sldMkLst>
        <pc:spChg chg="mod">
          <ac:chgData name="Bert Dingemans" userId="8e69b98cb10617d5" providerId="LiveId" clId="{9AB073CC-E4E5-4AF9-ADB5-232905D6169F}" dt="2025-03-11T08:36:08.803" v="341" actId="20577"/>
          <ac:spMkLst>
            <pc:docMk/>
            <pc:sldMk cId="182139308" sldId="941"/>
            <ac:spMk id="2" creationId="{4A2D67E5-7070-42A2-B6F0-A3352F7A5A65}"/>
          </ac:spMkLst>
        </pc:spChg>
      </pc:sldChg>
      <pc:sldChg chg="del">
        <pc:chgData name="Bert Dingemans" userId="8e69b98cb10617d5" providerId="LiveId" clId="{9AB073CC-E4E5-4AF9-ADB5-232905D6169F}" dt="2025-03-11T08:32:17.409" v="197" actId="47"/>
        <pc:sldMkLst>
          <pc:docMk/>
          <pc:sldMk cId="3060889333" sldId="958"/>
        </pc:sldMkLst>
      </pc:sldChg>
      <pc:sldChg chg="del">
        <pc:chgData name="Bert Dingemans" userId="8e69b98cb10617d5" providerId="LiveId" clId="{9AB073CC-E4E5-4AF9-ADB5-232905D6169F}" dt="2025-03-11T08:32:18.104" v="198" actId="47"/>
        <pc:sldMkLst>
          <pc:docMk/>
          <pc:sldMk cId="1372427937" sldId="959"/>
        </pc:sldMkLst>
      </pc:sldChg>
      <pc:sldChg chg="del">
        <pc:chgData name="Bert Dingemans" userId="8e69b98cb10617d5" providerId="LiveId" clId="{9AB073CC-E4E5-4AF9-ADB5-232905D6169F}" dt="2025-03-11T08:31:02.877" v="145" actId="47"/>
        <pc:sldMkLst>
          <pc:docMk/>
          <pc:sldMk cId="2103705076" sldId="995"/>
        </pc:sldMkLst>
      </pc:sldChg>
      <pc:sldChg chg="del">
        <pc:chgData name="Bert Dingemans" userId="8e69b98cb10617d5" providerId="LiveId" clId="{9AB073CC-E4E5-4AF9-ADB5-232905D6169F}" dt="2025-03-11T08:32:10.092" v="190" actId="47"/>
        <pc:sldMkLst>
          <pc:docMk/>
          <pc:sldMk cId="4061777425" sldId="1034"/>
        </pc:sldMkLst>
      </pc:sldChg>
      <pc:sldChg chg="del">
        <pc:chgData name="Bert Dingemans" userId="8e69b98cb10617d5" providerId="LiveId" clId="{9AB073CC-E4E5-4AF9-ADB5-232905D6169F}" dt="2025-03-11T08:32:21.013" v="201" actId="47"/>
        <pc:sldMkLst>
          <pc:docMk/>
          <pc:sldMk cId="2096491222" sldId="1035"/>
        </pc:sldMkLst>
      </pc:sldChg>
      <pc:sldChg chg="del">
        <pc:chgData name="Bert Dingemans" userId="8e69b98cb10617d5" providerId="LiveId" clId="{9AB073CC-E4E5-4AF9-ADB5-232905D6169F}" dt="2025-03-11T08:32:19.522" v="200" actId="47"/>
        <pc:sldMkLst>
          <pc:docMk/>
          <pc:sldMk cId="557882132" sldId="1036"/>
        </pc:sldMkLst>
      </pc:sldChg>
      <pc:sldChg chg="del">
        <pc:chgData name="Bert Dingemans" userId="8e69b98cb10617d5" providerId="LiveId" clId="{9AB073CC-E4E5-4AF9-ADB5-232905D6169F}" dt="2025-03-11T08:32:10.733" v="191" actId="47"/>
        <pc:sldMkLst>
          <pc:docMk/>
          <pc:sldMk cId="4267359046" sldId="1037"/>
        </pc:sldMkLst>
      </pc:sldChg>
      <pc:sldChg chg="del">
        <pc:chgData name="Bert Dingemans" userId="8e69b98cb10617d5" providerId="LiveId" clId="{9AB073CC-E4E5-4AF9-ADB5-232905D6169F}" dt="2025-03-11T08:32:44.703" v="212" actId="47"/>
        <pc:sldMkLst>
          <pc:docMk/>
          <pc:sldMk cId="1867100367" sldId="1092"/>
        </pc:sldMkLst>
      </pc:sldChg>
      <pc:sldChg chg="del">
        <pc:chgData name="Bert Dingemans" userId="8e69b98cb10617d5" providerId="LiveId" clId="{9AB073CC-E4E5-4AF9-ADB5-232905D6169F}" dt="2025-03-11T08:32:59.523" v="218" actId="47"/>
        <pc:sldMkLst>
          <pc:docMk/>
          <pc:sldMk cId="3281639577" sldId="1105"/>
        </pc:sldMkLst>
      </pc:sldChg>
      <pc:sldChg chg="del">
        <pc:chgData name="Bert Dingemans" userId="8e69b98cb10617d5" providerId="LiveId" clId="{9AB073CC-E4E5-4AF9-ADB5-232905D6169F}" dt="2025-03-11T08:33:05.058" v="224" actId="47"/>
        <pc:sldMkLst>
          <pc:docMk/>
          <pc:sldMk cId="3201945281" sldId="1115"/>
        </pc:sldMkLst>
      </pc:sldChg>
      <pc:sldChg chg="del">
        <pc:chgData name="Bert Dingemans" userId="8e69b98cb10617d5" providerId="LiveId" clId="{9AB073CC-E4E5-4AF9-ADB5-232905D6169F}" dt="2025-03-11T08:32:45.957" v="213" actId="47"/>
        <pc:sldMkLst>
          <pc:docMk/>
          <pc:sldMk cId="1299373309" sldId="1146"/>
        </pc:sldMkLst>
      </pc:sldChg>
      <pc:sldChg chg="del">
        <pc:chgData name="Bert Dingemans" userId="8e69b98cb10617d5" providerId="LiveId" clId="{9AB073CC-E4E5-4AF9-ADB5-232905D6169F}" dt="2025-03-11T08:32:47.056" v="214" actId="47"/>
        <pc:sldMkLst>
          <pc:docMk/>
          <pc:sldMk cId="758458897" sldId="1147"/>
        </pc:sldMkLst>
      </pc:sldChg>
      <pc:sldChg chg="del">
        <pc:chgData name="Bert Dingemans" userId="8e69b98cb10617d5" providerId="LiveId" clId="{9AB073CC-E4E5-4AF9-ADB5-232905D6169F}" dt="2025-03-11T08:32:47.963" v="215" actId="47"/>
        <pc:sldMkLst>
          <pc:docMk/>
          <pc:sldMk cId="3291121635" sldId="1148"/>
        </pc:sldMkLst>
      </pc:sldChg>
      <pc:sldChg chg="del">
        <pc:chgData name="Bert Dingemans" userId="8e69b98cb10617d5" providerId="LiveId" clId="{9AB073CC-E4E5-4AF9-ADB5-232905D6169F}" dt="2025-03-11T08:33:02.510" v="221" actId="47"/>
        <pc:sldMkLst>
          <pc:docMk/>
          <pc:sldMk cId="3022269559" sldId="1177"/>
        </pc:sldMkLst>
      </pc:sldChg>
      <pc:sldChg chg="del">
        <pc:chgData name="Bert Dingemans" userId="8e69b98cb10617d5" providerId="LiveId" clId="{9AB073CC-E4E5-4AF9-ADB5-232905D6169F}" dt="2025-03-11T08:33:04.337" v="223" actId="47"/>
        <pc:sldMkLst>
          <pc:docMk/>
          <pc:sldMk cId="366435650" sldId="1188"/>
        </pc:sldMkLst>
      </pc:sldChg>
      <pc:sldChg chg="del">
        <pc:chgData name="Bert Dingemans" userId="8e69b98cb10617d5" providerId="LiveId" clId="{9AB073CC-E4E5-4AF9-ADB5-232905D6169F}" dt="2025-03-11T08:33:05.725" v="225" actId="47"/>
        <pc:sldMkLst>
          <pc:docMk/>
          <pc:sldMk cId="1629597310" sldId="1192"/>
        </pc:sldMkLst>
      </pc:sldChg>
      <pc:sldChg chg="del">
        <pc:chgData name="Bert Dingemans" userId="8e69b98cb10617d5" providerId="LiveId" clId="{9AB073CC-E4E5-4AF9-ADB5-232905D6169F}" dt="2025-03-11T08:30:53.638" v="140" actId="47"/>
        <pc:sldMkLst>
          <pc:docMk/>
          <pc:sldMk cId="91345327" sldId="1551"/>
        </pc:sldMkLst>
      </pc:sldChg>
      <pc:sldChg chg="del">
        <pc:chgData name="Bert Dingemans" userId="8e69b98cb10617d5" providerId="LiveId" clId="{9AB073CC-E4E5-4AF9-ADB5-232905D6169F}" dt="2025-03-11T08:30:54.386" v="141" actId="47"/>
        <pc:sldMkLst>
          <pc:docMk/>
          <pc:sldMk cId="3804809170" sldId="1552"/>
        </pc:sldMkLst>
      </pc:sldChg>
      <pc:sldChg chg="del">
        <pc:chgData name="Bert Dingemans" userId="8e69b98cb10617d5" providerId="LiveId" clId="{9AB073CC-E4E5-4AF9-ADB5-232905D6169F}" dt="2025-03-11T08:28:06.343" v="78" actId="47"/>
        <pc:sldMkLst>
          <pc:docMk/>
          <pc:sldMk cId="832356699" sldId="1554"/>
        </pc:sldMkLst>
      </pc:sldChg>
      <pc:sldChg chg="del">
        <pc:chgData name="Bert Dingemans" userId="8e69b98cb10617d5" providerId="LiveId" clId="{9AB073CC-E4E5-4AF9-ADB5-232905D6169F}" dt="2025-03-11T08:33:14.885" v="226" actId="47"/>
        <pc:sldMkLst>
          <pc:docMk/>
          <pc:sldMk cId="4257133991" sldId="1556"/>
        </pc:sldMkLst>
      </pc:sldChg>
      <pc:sldChg chg="modSp mod">
        <pc:chgData name="Bert Dingemans" userId="8e69b98cb10617d5" providerId="LiveId" clId="{9AB073CC-E4E5-4AF9-ADB5-232905D6169F}" dt="2025-03-11T08:38:40.656" v="398" actId="20577"/>
        <pc:sldMkLst>
          <pc:docMk/>
          <pc:sldMk cId="1860223375" sldId="1557"/>
        </pc:sldMkLst>
        <pc:spChg chg="mod">
          <ac:chgData name="Bert Dingemans" userId="8e69b98cb10617d5" providerId="LiveId" clId="{9AB073CC-E4E5-4AF9-ADB5-232905D6169F}" dt="2025-03-11T08:38:40.656" v="398" actId="20577"/>
          <ac:spMkLst>
            <pc:docMk/>
            <pc:sldMk cId="1860223375" sldId="1557"/>
            <ac:spMk id="2" creationId="{00000000-0000-0000-0000-000000000000}"/>
          </ac:spMkLst>
        </pc:spChg>
      </pc:sldChg>
      <pc:sldChg chg="del">
        <pc:chgData name="Bert Dingemans" userId="8e69b98cb10617d5" providerId="LiveId" clId="{9AB073CC-E4E5-4AF9-ADB5-232905D6169F}" dt="2025-03-11T08:32:02.216" v="179" actId="47"/>
        <pc:sldMkLst>
          <pc:docMk/>
          <pc:sldMk cId="724245587" sldId="1559"/>
        </pc:sldMkLst>
      </pc:sldChg>
      <pc:sldChg chg="del">
        <pc:chgData name="Bert Dingemans" userId="8e69b98cb10617d5" providerId="LiveId" clId="{9AB073CC-E4E5-4AF9-ADB5-232905D6169F}" dt="2025-03-11T08:30:49.591" v="135" actId="47"/>
        <pc:sldMkLst>
          <pc:docMk/>
          <pc:sldMk cId="3402972755" sldId="1562"/>
        </pc:sldMkLst>
      </pc:sldChg>
      <pc:sldChg chg="del">
        <pc:chgData name="Bert Dingemans" userId="8e69b98cb10617d5" providerId="LiveId" clId="{9AB073CC-E4E5-4AF9-ADB5-232905D6169F}" dt="2025-03-11T08:32:40.680" v="208" actId="47"/>
        <pc:sldMkLst>
          <pc:docMk/>
          <pc:sldMk cId="4235537797" sldId="1564"/>
        </pc:sldMkLst>
      </pc:sldChg>
      <pc:sldChg chg="del">
        <pc:chgData name="Bert Dingemans" userId="8e69b98cb10617d5" providerId="LiveId" clId="{9AB073CC-E4E5-4AF9-ADB5-232905D6169F}" dt="2025-03-11T08:30:50.899" v="137" actId="47"/>
        <pc:sldMkLst>
          <pc:docMk/>
          <pc:sldMk cId="3728231179" sldId="1565"/>
        </pc:sldMkLst>
      </pc:sldChg>
      <pc:sldChg chg="del">
        <pc:chgData name="Bert Dingemans" userId="8e69b98cb10617d5" providerId="LiveId" clId="{9AB073CC-E4E5-4AF9-ADB5-232905D6169F}" dt="2025-03-11T08:30:52.575" v="139" actId="47"/>
        <pc:sldMkLst>
          <pc:docMk/>
          <pc:sldMk cId="4046384176" sldId="1566"/>
        </pc:sldMkLst>
      </pc:sldChg>
      <pc:sldChg chg="del">
        <pc:chgData name="Bert Dingemans" userId="8e69b98cb10617d5" providerId="LiveId" clId="{9AB073CC-E4E5-4AF9-ADB5-232905D6169F}" dt="2025-03-11T08:30:51.592" v="138" actId="47"/>
        <pc:sldMkLst>
          <pc:docMk/>
          <pc:sldMk cId="1097766341" sldId="1567"/>
        </pc:sldMkLst>
      </pc:sldChg>
      <pc:sldChg chg="del">
        <pc:chgData name="Bert Dingemans" userId="8e69b98cb10617d5" providerId="LiveId" clId="{9AB073CC-E4E5-4AF9-ADB5-232905D6169F}" dt="2025-03-11T08:32:16.119" v="196" actId="47"/>
        <pc:sldMkLst>
          <pc:docMk/>
          <pc:sldMk cId="2840563419" sldId="1569"/>
        </pc:sldMkLst>
      </pc:sldChg>
      <pc:sldChg chg="del">
        <pc:chgData name="Bert Dingemans" userId="8e69b98cb10617d5" providerId="LiveId" clId="{9AB073CC-E4E5-4AF9-ADB5-232905D6169F}" dt="2025-03-11T08:32:41.282" v="209" actId="47"/>
        <pc:sldMkLst>
          <pc:docMk/>
          <pc:sldMk cId="1439821773" sldId="1571"/>
        </pc:sldMkLst>
      </pc:sldChg>
      <pc:sldChg chg="del">
        <pc:chgData name="Bert Dingemans" userId="8e69b98cb10617d5" providerId="LiveId" clId="{9AB073CC-E4E5-4AF9-ADB5-232905D6169F}" dt="2025-03-11T08:32:41.779" v="210" actId="47"/>
        <pc:sldMkLst>
          <pc:docMk/>
          <pc:sldMk cId="580714195" sldId="1572"/>
        </pc:sldMkLst>
      </pc:sldChg>
      <pc:sldChg chg="del">
        <pc:chgData name="Bert Dingemans" userId="8e69b98cb10617d5" providerId="LiveId" clId="{9AB073CC-E4E5-4AF9-ADB5-232905D6169F}" dt="2025-03-11T08:32:42.258" v="211" actId="47"/>
        <pc:sldMkLst>
          <pc:docMk/>
          <pc:sldMk cId="2929147880" sldId="1574"/>
        </pc:sldMkLst>
      </pc:sldChg>
      <pc:sldChg chg="del">
        <pc:chgData name="Bert Dingemans" userId="8e69b98cb10617d5" providerId="LiveId" clId="{9AB073CC-E4E5-4AF9-ADB5-232905D6169F}" dt="2025-03-11T08:32:50.732" v="216" actId="47"/>
        <pc:sldMkLst>
          <pc:docMk/>
          <pc:sldMk cId="427467339" sldId="1575"/>
        </pc:sldMkLst>
      </pc:sldChg>
      <pc:sldChg chg="del">
        <pc:chgData name="Bert Dingemans" userId="8e69b98cb10617d5" providerId="LiveId" clId="{9AB073CC-E4E5-4AF9-ADB5-232905D6169F}" dt="2025-03-11T08:33:00.281" v="219" actId="47"/>
        <pc:sldMkLst>
          <pc:docMk/>
          <pc:sldMk cId="3847032452" sldId="1577"/>
        </pc:sldMkLst>
      </pc:sldChg>
      <pc:sldChg chg="del">
        <pc:chgData name="Bert Dingemans" userId="8e69b98cb10617d5" providerId="LiveId" clId="{9AB073CC-E4E5-4AF9-ADB5-232905D6169F}" dt="2025-03-11T08:32:51.964" v="217" actId="47"/>
        <pc:sldMkLst>
          <pc:docMk/>
          <pc:sldMk cId="698882312" sldId="1578"/>
        </pc:sldMkLst>
      </pc:sldChg>
      <pc:sldChg chg="del">
        <pc:chgData name="Bert Dingemans" userId="8e69b98cb10617d5" providerId="LiveId" clId="{9AB073CC-E4E5-4AF9-ADB5-232905D6169F}" dt="2025-03-11T08:33:01.770" v="220" actId="47"/>
        <pc:sldMkLst>
          <pc:docMk/>
          <pc:sldMk cId="2559115672" sldId="1583"/>
        </pc:sldMkLst>
      </pc:sldChg>
      <pc:sldChg chg="del">
        <pc:chgData name="Bert Dingemans" userId="8e69b98cb10617d5" providerId="LiveId" clId="{9AB073CC-E4E5-4AF9-ADB5-232905D6169F}" dt="2025-03-11T08:33:03.466" v="222" actId="47"/>
        <pc:sldMkLst>
          <pc:docMk/>
          <pc:sldMk cId="2227648566" sldId="1584"/>
        </pc:sldMkLst>
      </pc:sldChg>
      <pc:sldChg chg="del">
        <pc:chgData name="Bert Dingemans" userId="8e69b98cb10617d5" providerId="LiveId" clId="{9AB073CC-E4E5-4AF9-ADB5-232905D6169F}" dt="2025-03-11T08:34:20.612" v="259" actId="47"/>
        <pc:sldMkLst>
          <pc:docMk/>
          <pc:sldMk cId="3004496128" sldId="1599"/>
        </pc:sldMkLst>
      </pc:sldChg>
      <pc:sldChg chg="del">
        <pc:chgData name="Bert Dingemans" userId="8e69b98cb10617d5" providerId="LiveId" clId="{9AB073CC-E4E5-4AF9-ADB5-232905D6169F}" dt="2025-03-11T08:31:45.947" v="166" actId="47"/>
        <pc:sldMkLst>
          <pc:docMk/>
          <pc:sldMk cId="2361093179" sldId="1602"/>
        </pc:sldMkLst>
      </pc:sldChg>
      <pc:sldChg chg="del">
        <pc:chgData name="Bert Dingemans" userId="8e69b98cb10617d5" providerId="LiveId" clId="{9AB073CC-E4E5-4AF9-ADB5-232905D6169F}" dt="2025-03-11T08:31:46.772" v="167" actId="47"/>
        <pc:sldMkLst>
          <pc:docMk/>
          <pc:sldMk cId="2543378853" sldId="1603"/>
        </pc:sldMkLst>
      </pc:sldChg>
      <pc:sldChg chg="del">
        <pc:chgData name="Bert Dingemans" userId="8e69b98cb10617d5" providerId="LiveId" clId="{9AB073CC-E4E5-4AF9-ADB5-232905D6169F}" dt="2025-03-11T08:31:47.706" v="168" actId="47"/>
        <pc:sldMkLst>
          <pc:docMk/>
          <pc:sldMk cId="1122517717" sldId="1604"/>
        </pc:sldMkLst>
      </pc:sldChg>
      <pc:sldChg chg="del">
        <pc:chgData name="Bert Dingemans" userId="8e69b98cb10617d5" providerId="LiveId" clId="{9AB073CC-E4E5-4AF9-ADB5-232905D6169F}" dt="2025-03-11T08:31:48.578" v="169" actId="47"/>
        <pc:sldMkLst>
          <pc:docMk/>
          <pc:sldMk cId="4136423839" sldId="1605"/>
        </pc:sldMkLst>
      </pc:sldChg>
      <pc:sldChg chg="del">
        <pc:chgData name="Bert Dingemans" userId="8e69b98cb10617d5" providerId="LiveId" clId="{9AB073CC-E4E5-4AF9-ADB5-232905D6169F}" dt="2025-03-11T08:31:51.044" v="171" actId="47"/>
        <pc:sldMkLst>
          <pc:docMk/>
          <pc:sldMk cId="385187845" sldId="1606"/>
        </pc:sldMkLst>
      </pc:sldChg>
      <pc:sldChg chg="del">
        <pc:chgData name="Bert Dingemans" userId="8e69b98cb10617d5" providerId="LiveId" clId="{9AB073CC-E4E5-4AF9-ADB5-232905D6169F}" dt="2025-03-11T08:31:53.757" v="173" actId="47"/>
        <pc:sldMkLst>
          <pc:docMk/>
          <pc:sldMk cId="750657703" sldId="1607"/>
        </pc:sldMkLst>
      </pc:sldChg>
      <pc:sldChg chg="del">
        <pc:chgData name="Bert Dingemans" userId="8e69b98cb10617d5" providerId="LiveId" clId="{9AB073CC-E4E5-4AF9-ADB5-232905D6169F}" dt="2025-03-11T08:34:20.612" v="259" actId="47"/>
        <pc:sldMkLst>
          <pc:docMk/>
          <pc:sldMk cId="2694165670" sldId="1609"/>
        </pc:sldMkLst>
      </pc:sldChg>
      <pc:sldChg chg="del">
        <pc:chgData name="Bert Dingemans" userId="8e69b98cb10617d5" providerId="LiveId" clId="{9AB073CC-E4E5-4AF9-ADB5-232905D6169F}" dt="2025-03-11T08:34:20.612" v="259" actId="47"/>
        <pc:sldMkLst>
          <pc:docMk/>
          <pc:sldMk cId="970693108" sldId="1610"/>
        </pc:sldMkLst>
      </pc:sldChg>
      <pc:sldChg chg="del">
        <pc:chgData name="Bert Dingemans" userId="8e69b98cb10617d5" providerId="LiveId" clId="{9AB073CC-E4E5-4AF9-ADB5-232905D6169F}" dt="2025-03-11T08:34:20.612" v="259" actId="47"/>
        <pc:sldMkLst>
          <pc:docMk/>
          <pc:sldMk cId="1115825742" sldId="1611"/>
        </pc:sldMkLst>
      </pc:sldChg>
      <pc:sldChg chg="del">
        <pc:chgData name="Bert Dingemans" userId="8e69b98cb10617d5" providerId="LiveId" clId="{9AB073CC-E4E5-4AF9-ADB5-232905D6169F}" dt="2025-03-11T08:34:20.612" v="259" actId="47"/>
        <pc:sldMkLst>
          <pc:docMk/>
          <pc:sldMk cId="2308175337" sldId="1612"/>
        </pc:sldMkLst>
      </pc:sldChg>
      <pc:sldChg chg="del">
        <pc:chgData name="Bert Dingemans" userId="8e69b98cb10617d5" providerId="LiveId" clId="{9AB073CC-E4E5-4AF9-ADB5-232905D6169F}" dt="2025-03-11T08:34:20.612" v="259" actId="47"/>
        <pc:sldMkLst>
          <pc:docMk/>
          <pc:sldMk cId="1492611360" sldId="1613"/>
        </pc:sldMkLst>
      </pc:sldChg>
      <pc:sldChg chg="del">
        <pc:chgData name="Bert Dingemans" userId="8e69b98cb10617d5" providerId="LiveId" clId="{9AB073CC-E4E5-4AF9-ADB5-232905D6169F}" dt="2025-03-11T08:34:20.612" v="259" actId="47"/>
        <pc:sldMkLst>
          <pc:docMk/>
          <pc:sldMk cId="3865281531" sldId="1614"/>
        </pc:sldMkLst>
      </pc:sldChg>
      <pc:sldChg chg="del">
        <pc:chgData name="Bert Dingemans" userId="8e69b98cb10617d5" providerId="LiveId" clId="{9AB073CC-E4E5-4AF9-ADB5-232905D6169F}" dt="2025-03-11T08:34:20.612" v="259" actId="47"/>
        <pc:sldMkLst>
          <pc:docMk/>
          <pc:sldMk cId="1033916003" sldId="1615"/>
        </pc:sldMkLst>
      </pc:sldChg>
      <pc:sldChg chg="del">
        <pc:chgData name="Bert Dingemans" userId="8e69b98cb10617d5" providerId="LiveId" clId="{9AB073CC-E4E5-4AF9-ADB5-232905D6169F}" dt="2025-03-11T08:34:20.612" v="259" actId="47"/>
        <pc:sldMkLst>
          <pc:docMk/>
          <pc:sldMk cId="1042983184" sldId="1616"/>
        </pc:sldMkLst>
      </pc:sldChg>
      <pc:sldChg chg="del">
        <pc:chgData name="Bert Dingemans" userId="8e69b98cb10617d5" providerId="LiveId" clId="{9AB073CC-E4E5-4AF9-ADB5-232905D6169F}" dt="2025-03-11T08:34:20.612" v="259" actId="47"/>
        <pc:sldMkLst>
          <pc:docMk/>
          <pc:sldMk cId="1758842709" sldId="1617"/>
        </pc:sldMkLst>
      </pc:sldChg>
      <pc:sldChg chg="del">
        <pc:chgData name="Bert Dingemans" userId="8e69b98cb10617d5" providerId="LiveId" clId="{9AB073CC-E4E5-4AF9-ADB5-232905D6169F}" dt="2025-03-11T08:34:20.612" v="259" actId="47"/>
        <pc:sldMkLst>
          <pc:docMk/>
          <pc:sldMk cId="1354365876" sldId="1618"/>
        </pc:sldMkLst>
      </pc:sldChg>
      <pc:sldChg chg="del">
        <pc:chgData name="Bert Dingemans" userId="8e69b98cb10617d5" providerId="LiveId" clId="{9AB073CC-E4E5-4AF9-ADB5-232905D6169F}" dt="2025-03-11T08:34:20.612" v="259" actId="47"/>
        <pc:sldMkLst>
          <pc:docMk/>
          <pc:sldMk cId="8379663" sldId="1619"/>
        </pc:sldMkLst>
      </pc:sldChg>
      <pc:sldChg chg="del">
        <pc:chgData name="Bert Dingemans" userId="8e69b98cb10617d5" providerId="LiveId" clId="{9AB073CC-E4E5-4AF9-ADB5-232905D6169F}" dt="2025-03-11T08:34:20.612" v="259" actId="47"/>
        <pc:sldMkLst>
          <pc:docMk/>
          <pc:sldMk cId="4238203225" sldId="1620"/>
        </pc:sldMkLst>
      </pc:sldChg>
      <pc:sldChg chg="del">
        <pc:chgData name="Bert Dingemans" userId="8e69b98cb10617d5" providerId="LiveId" clId="{9AB073CC-E4E5-4AF9-ADB5-232905D6169F}" dt="2025-03-11T08:32:03.668" v="181" actId="47"/>
        <pc:sldMkLst>
          <pc:docMk/>
          <pc:sldMk cId="2316396036" sldId="1621"/>
        </pc:sldMkLst>
      </pc:sldChg>
      <pc:sldChg chg="del">
        <pc:chgData name="Bert Dingemans" userId="8e69b98cb10617d5" providerId="LiveId" clId="{9AB073CC-E4E5-4AF9-ADB5-232905D6169F}" dt="2025-03-11T08:32:02.913" v="180" actId="47"/>
        <pc:sldMkLst>
          <pc:docMk/>
          <pc:sldMk cId="3099461147" sldId="1622"/>
        </pc:sldMkLst>
      </pc:sldChg>
      <pc:sldChg chg="del">
        <pc:chgData name="Bert Dingemans" userId="8e69b98cb10617d5" providerId="LiveId" clId="{9AB073CC-E4E5-4AF9-ADB5-232905D6169F}" dt="2025-03-11T08:32:04.533" v="182" actId="47"/>
        <pc:sldMkLst>
          <pc:docMk/>
          <pc:sldMk cId="219227017" sldId="1623"/>
        </pc:sldMkLst>
      </pc:sldChg>
      <pc:sldChg chg="del">
        <pc:chgData name="Bert Dingemans" userId="8e69b98cb10617d5" providerId="LiveId" clId="{9AB073CC-E4E5-4AF9-ADB5-232905D6169F}" dt="2025-03-11T08:30:58.407" v="142" actId="47"/>
        <pc:sldMkLst>
          <pc:docMk/>
          <pc:sldMk cId="3387612177" sldId="1624"/>
        </pc:sldMkLst>
      </pc:sldChg>
      <pc:sldChg chg="del">
        <pc:chgData name="Bert Dingemans" userId="8e69b98cb10617d5" providerId="LiveId" clId="{9AB073CC-E4E5-4AF9-ADB5-232905D6169F}" dt="2025-03-11T08:31:44.930" v="165" actId="47"/>
        <pc:sldMkLst>
          <pc:docMk/>
          <pc:sldMk cId="710521352" sldId="1625"/>
        </pc:sldMkLst>
      </pc:sldChg>
      <pc:sldChg chg="del">
        <pc:chgData name="Bert Dingemans" userId="8e69b98cb10617d5" providerId="LiveId" clId="{9AB073CC-E4E5-4AF9-ADB5-232905D6169F}" dt="2025-03-11T08:29:02.242" v="99" actId="47"/>
        <pc:sldMkLst>
          <pc:docMk/>
          <pc:sldMk cId="3450117480" sldId="1626"/>
        </pc:sldMkLst>
      </pc:sldChg>
      <pc:sldChg chg="del">
        <pc:chgData name="Bert Dingemans" userId="8e69b98cb10617d5" providerId="LiveId" clId="{9AB073CC-E4E5-4AF9-ADB5-232905D6169F}" dt="2025-03-11T08:35:32.042" v="331" actId="47"/>
        <pc:sldMkLst>
          <pc:docMk/>
          <pc:sldMk cId="206160668" sldId="1627"/>
        </pc:sldMkLst>
      </pc:sldChg>
      <pc:sldChg chg="del">
        <pc:chgData name="Bert Dingemans" userId="8e69b98cb10617d5" providerId="LiveId" clId="{9AB073CC-E4E5-4AF9-ADB5-232905D6169F}" dt="2025-03-11T08:30:30.208" v="119" actId="47"/>
        <pc:sldMkLst>
          <pc:docMk/>
          <pc:sldMk cId="3866842889" sldId="1628"/>
        </pc:sldMkLst>
      </pc:sldChg>
      <pc:sldChg chg="del">
        <pc:chgData name="Bert Dingemans" userId="8e69b98cb10617d5" providerId="LiveId" clId="{9AB073CC-E4E5-4AF9-ADB5-232905D6169F}" dt="2025-03-11T08:30:33.760" v="122" actId="47"/>
        <pc:sldMkLst>
          <pc:docMk/>
          <pc:sldMk cId="2624373065" sldId="1630"/>
        </pc:sldMkLst>
      </pc:sldChg>
      <pc:sldChg chg="del">
        <pc:chgData name="Bert Dingemans" userId="8e69b98cb10617d5" providerId="LiveId" clId="{9AB073CC-E4E5-4AF9-ADB5-232905D6169F}" dt="2025-03-11T08:30:34.420" v="123" actId="47"/>
        <pc:sldMkLst>
          <pc:docMk/>
          <pc:sldMk cId="2236262397" sldId="1631"/>
        </pc:sldMkLst>
      </pc:sldChg>
      <pc:sldChg chg="del">
        <pc:chgData name="Bert Dingemans" userId="8e69b98cb10617d5" providerId="LiveId" clId="{9AB073CC-E4E5-4AF9-ADB5-232905D6169F}" dt="2025-03-11T08:30:35.129" v="124" actId="47"/>
        <pc:sldMkLst>
          <pc:docMk/>
          <pc:sldMk cId="1667886428" sldId="1632"/>
        </pc:sldMkLst>
      </pc:sldChg>
      <pc:sldChg chg="del">
        <pc:chgData name="Bert Dingemans" userId="8e69b98cb10617d5" providerId="LiveId" clId="{9AB073CC-E4E5-4AF9-ADB5-232905D6169F}" dt="2025-03-11T08:30:35.872" v="125" actId="47"/>
        <pc:sldMkLst>
          <pc:docMk/>
          <pc:sldMk cId="1840021695" sldId="1633"/>
        </pc:sldMkLst>
      </pc:sldChg>
      <pc:sldChg chg="del">
        <pc:chgData name="Bert Dingemans" userId="8e69b98cb10617d5" providerId="LiveId" clId="{9AB073CC-E4E5-4AF9-ADB5-232905D6169F}" dt="2025-03-11T08:30:36.721" v="126" actId="47"/>
        <pc:sldMkLst>
          <pc:docMk/>
          <pc:sldMk cId="4136986251" sldId="1634"/>
        </pc:sldMkLst>
      </pc:sldChg>
      <pc:sldChg chg="del">
        <pc:chgData name="Bert Dingemans" userId="8e69b98cb10617d5" providerId="LiveId" clId="{9AB073CC-E4E5-4AF9-ADB5-232905D6169F}" dt="2025-03-11T08:30:37.566" v="127" actId="47"/>
        <pc:sldMkLst>
          <pc:docMk/>
          <pc:sldMk cId="2020910959" sldId="1636"/>
        </pc:sldMkLst>
      </pc:sldChg>
      <pc:sldChg chg="del">
        <pc:chgData name="Bert Dingemans" userId="8e69b98cb10617d5" providerId="LiveId" clId="{9AB073CC-E4E5-4AF9-ADB5-232905D6169F}" dt="2025-03-11T08:30:39.109" v="128" actId="47"/>
        <pc:sldMkLst>
          <pc:docMk/>
          <pc:sldMk cId="695562045" sldId="1637"/>
        </pc:sldMkLst>
      </pc:sldChg>
      <pc:sldChg chg="del">
        <pc:chgData name="Bert Dingemans" userId="8e69b98cb10617d5" providerId="LiveId" clId="{9AB073CC-E4E5-4AF9-ADB5-232905D6169F}" dt="2025-03-11T08:30:39.905" v="129" actId="47"/>
        <pc:sldMkLst>
          <pc:docMk/>
          <pc:sldMk cId="3544568435" sldId="1639"/>
        </pc:sldMkLst>
      </pc:sldChg>
      <pc:sldChg chg="del">
        <pc:chgData name="Bert Dingemans" userId="8e69b98cb10617d5" providerId="LiveId" clId="{9AB073CC-E4E5-4AF9-ADB5-232905D6169F}" dt="2025-03-11T08:30:42.420" v="132" actId="47"/>
        <pc:sldMkLst>
          <pc:docMk/>
          <pc:sldMk cId="484784691" sldId="1640"/>
        </pc:sldMkLst>
      </pc:sldChg>
      <pc:sldChg chg="del">
        <pc:chgData name="Bert Dingemans" userId="8e69b98cb10617d5" providerId="LiveId" clId="{9AB073CC-E4E5-4AF9-ADB5-232905D6169F}" dt="2025-03-11T08:30:43.273" v="133" actId="47"/>
        <pc:sldMkLst>
          <pc:docMk/>
          <pc:sldMk cId="656836419" sldId="1643"/>
        </pc:sldMkLst>
      </pc:sldChg>
      <pc:sldChg chg="del">
        <pc:chgData name="Bert Dingemans" userId="8e69b98cb10617d5" providerId="LiveId" clId="{9AB073CC-E4E5-4AF9-ADB5-232905D6169F}" dt="2025-03-11T08:31:59.322" v="175" actId="47"/>
        <pc:sldMkLst>
          <pc:docMk/>
          <pc:sldMk cId="4271752946" sldId="1646"/>
        </pc:sldMkLst>
      </pc:sldChg>
      <pc:sldChg chg="del">
        <pc:chgData name="Bert Dingemans" userId="8e69b98cb10617d5" providerId="LiveId" clId="{9AB073CC-E4E5-4AF9-ADB5-232905D6169F}" dt="2025-03-11T08:32:23.455" v="204" actId="47"/>
        <pc:sldMkLst>
          <pc:docMk/>
          <pc:sldMk cId="3090278667" sldId="1647"/>
        </pc:sldMkLst>
      </pc:sldChg>
      <pc:sldChg chg="del">
        <pc:chgData name="Bert Dingemans" userId="8e69b98cb10617d5" providerId="LiveId" clId="{9AB073CC-E4E5-4AF9-ADB5-232905D6169F}" dt="2025-03-11T08:30:03.802" v="112" actId="47"/>
        <pc:sldMkLst>
          <pc:docMk/>
          <pc:sldMk cId="1179679871" sldId="1649"/>
        </pc:sldMkLst>
      </pc:sldChg>
      <pc:sldChg chg="del">
        <pc:chgData name="Bert Dingemans" userId="8e69b98cb10617d5" providerId="LiveId" clId="{9AB073CC-E4E5-4AF9-ADB5-232905D6169F}" dt="2025-03-11T08:30:04.685" v="113" actId="47"/>
        <pc:sldMkLst>
          <pc:docMk/>
          <pc:sldMk cId="556937171" sldId="1650"/>
        </pc:sldMkLst>
      </pc:sldChg>
      <pc:sldChg chg="del">
        <pc:chgData name="Bert Dingemans" userId="8e69b98cb10617d5" providerId="LiveId" clId="{9AB073CC-E4E5-4AF9-ADB5-232905D6169F}" dt="2025-03-11T08:30:06.875" v="114" actId="47"/>
        <pc:sldMkLst>
          <pc:docMk/>
          <pc:sldMk cId="2120738468" sldId="1651"/>
        </pc:sldMkLst>
      </pc:sldChg>
      <pc:sldChg chg="del">
        <pc:chgData name="Bert Dingemans" userId="8e69b98cb10617d5" providerId="LiveId" clId="{9AB073CC-E4E5-4AF9-ADB5-232905D6169F}" dt="2025-03-11T08:30:07.827" v="115" actId="47"/>
        <pc:sldMkLst>
          <pc:docMk/>
          <pc:sldMk cId="408960148" sldId="1652"/>
        </pc:sldMkLst>
      </pc:sldChg>
      <pc:sldChg chg="del">
        <pc:chgData name="Bert Dingemans" userId="8e69b98cb10617d5" providerId="LiveId" clId="{9AB073CC-E4E5-4AF9-ADB5-232905D6169F}" dt="2025-03-11T08:30:09.461" v="116" actId="47"/>
        <pc:sldMkLst>
          <pc:docMk/>
          <pc:sldMk cId="2620582511" sldId="1653"/>
        </pc:sldMkLst>
      </pc:sldChg>
      <pc:sldChg chg="del">
        <pc:chgData name="Bert Dingemans" userId="8e69b98cb10617d5" providerId="LiveId" clId="{9AB073CC-E4E5-4AF9-ADB5-232905D6169F}" dt="2025-03-11T08:30:10.342" v="117" actId="47"/>
        <pc:sldMkLst>
          <pc:docMk/>
          <pc:sldMk cId="139427224" sldId="1654"/>
        </pc:sldMkLst>
      </pc:sldChg>
      <pc:sldChg chg="del">
        <pc:chgData name="Bert Dingemans" userId="8e69b98cb10617d5" providerId="LiveId" clId="{9AB073CC-E4E5-4AF9-ADB5-232905D6169F}" dt="2025-03-11T08:30:11.272" v="118" actId="47"/>
        <pc:sldMkLst>
          <pc:docMk/>
          <pc:sldMk cId="3383766804" sldId="1655"/>
        </pc:sldMkLst>
      </pc:sldChg>
      <pc:sldChg chg="del">
        <pc:chgData name="Bert Dingemans" userId="8e69b98cb10617d5" providerId="LiveId" clId="{9AB073CC-E4E5-4AF9-ADB5-232905D6169F}" dt="2025-03-11T08:30:46.444" v="134" actId="47"/>
        <pc:sldMkLst>
          <pc:docMk/>
          <pc:sldMk cId="3816346883" sldId="1656"/>
        </pc:sldMkLst>
      </pc:sldChg>
      <pc:sldChg chg="modSp mod">
        <pc:chgData name="Bert Dingemans" userId="8e69b98cb10617d5" providerId="LiveId" clId="{9AB073CC-E4E5-4AF9-ADB5-232905D6169F}" dt="2025-03-11T08:37:52.853" v="358" actId="207"/>
        <pc:sldMkLst>
          <pc:docMk/>
          <pc:sldMk cId="751502006" sldId="1658"/>
        </pc:sldMkLst>
        <pc:spChg chg="mod">
          <ac:chgData name="Bert Dingemans" userId="8e69b98cb10617d5" providerId="LiveId" clId="{9AB073CC-E4E5-4AF9-ADB5-232905D6169F}" dt="2025-03-11T08:37:49.905" v="357" actId="207"/>
          <ac:spMkLst>
            <pc:docMk/>
            <pc:sldMk cId="751502006" sldId="1658"/>
            <ac:spMk id="2" creationId="{17CE6610-CC74-4E66-8423-E424E8AF545F}"/>
          </ac:spMkLst>
        </pc:spChg>
        <pc:spChg chg="mod">
          <ac:chgData name="Bert Dingemans" userId="8e69b98cb10617d5" providerId="LiveId" clId="{9AB073CC-E4E5-4AF9-ADB5-232905D6169F}" dt="2025-03-11T08:37:52.853" v="358" actId="207"/>
          <ac:spMkLst>
            <pc:docMk/>
            <pc:sldMk cId="751502006" sldId="1658"/>
            <ac:spMk id="3" creationId="{CC3994FB-A54B-4D06-8ED0-0776A4703C86}"/>
          </ac:spMkLst>
        </pc:spChg>
      </pc:sldChg>
      <pc:sldChg chg="del">
        <pc:chgData name="Bert Dingemans" userId="8e69b98cb10617d5" providerId="LiveId" clId="{9AB073CC-E4E5-4AF9-ADB5-232905D6169F}" dt="2025-03-11T08:31:27.072" v="158" actId="47"/>
        <pc:sldMkLst>
          <pc:docMk/>
          <pc:sldMk cId="3763047127" sldId="1659"/>
        </pc:sldMkLst>
      </pc:sldChg>
      <pc:sldChg chg="modSp add del mod">
        <pc:chgData name="Bert Dingemans" userId="8e69b98cb10617d5" providerId="LiveId" clId="{9AB073CC-E4E5-4AF9-ADB5-232905D6169F}" dt="2025-03-11T08:37:17.712" v="347" actId="20577"/>
        <pc:sldMkLst>
          <pc:docMk/>
          <pc:sldMk cId="3568228087" sldId="1661"/>
        </pc:sldMkLst>
        <pc:spChg chg="mod">
          <ac:chgData name="Bert Dingemans" userId="8e69b98cb10617d5" providerId="LiveId" clId="{9AB073CC-E4E5-4AF9-ADB5-232905D6169F}" dt="2025-03-11T08:37:17.712" v="347" actId="20577"/>
          <ac:spMkLst>
            <pc:docMk/>
            <pc:sldMk cId="3568228087" sldId="1661"/>
            <ac:spMk id="2" creationId="{9ECF1C2B-25FB-46AB-BA8F-5D9DEEFF33E4}"/>
          </ac:spMkLst>
        </pc:spChg>
      </pc:sldChg>
      <pc:sldChg chg="modSp add del mod">
        <pc:chgData name="Bert Dingemans" userId="8e69b98cb10617d5" providerId="LiveId" clId="{9AB073CC-E4E5-4AF9-ADB5-232905D6169F}" dt="2025-03-13T08:58:41.060" v="501" actId="6549"/>
        <pc:sldMkLst>
          <pc:docMk/>
          <pc:sldMk cId="4216382580" sldId="1663"/>
        </pc:sldMkLst>
        <pc:spChg chg="mod">
          <ac:chgData name="Bert Dingemans" userId="8e69b98cb10617d5" providerId="LiveId" clId="{9AB073CC-E4E5-4AF9-ADB5-232905D6169F}" dt="2025-03-13T08:58:41.060" v="501" actId="6549"/>
          <ac:spMkLst>
            <pc:docMk/>
            <pc:sldMk cId="4216382580" sldId="1663"/>
            <ac:spMk id="2" creationId="{9ECF1C2B-25FB-46AB-BA8F-5D9DEEFF33E4}"/>
          </ac:spMkLst>
        </pc:spChg>
      </pc:sldChg>
      <pc:sldChg chg="modSp mod">
        <pc:chgData name="Bert Dingemans" userId="8e69b98cb10617d5" providerId="LiveId" clId="{9AB073CC-E4E5-4AF9-ADB5-232905D6169F}" dt="2025-03-11T08:38:20.436" v="381" actId="6549"/>
        <pc:sldMkLst>
          <pc:docMk/>
          <pc:sldMk cId="3511601803" sldId="1664"/>
        </pc:sldMkLst>
        <pc:spChg chg="mod">
          <ac:chgData name="Bert Dingemans" userId="8e69b98cb10617d5" providerId="LiveId" clId="{9AB073CC-E4E5-4AF9-ADB5-232905D6169F}" dt="2025-03-11T08:38:20.436" v="381" actId="6549"/>
          <ac:spMkLst>
            <pc:docMk/>
            <pc:sldMk cId="3511601803" sldId="1664"/>
            <ac:spMk id="2" creationId="{9ECF1C2B-25FB-46AB-BA8F-5D9DEEFF33E4}"/>
          </ac:spMkLst>
        </pc:spChg>
      </pc:sldChg>
      <pc:sldChg chg="modSp mod">
        <pc:chgData name="Bert Dingemans" userId="8e69b98cb10617d5" providerId="LiveId" clId="{9AB073CC-E4E5-4AF9-ADB5-232905D6169F}" dt="2025-03-11T09:17:08.590" v="402" actId="6549"/>
        <pc:sldMkLst>
          <pc:docMk/>
          <pc:sldMk cId="1676222925" sldId="1665"/>
        </pc:sldMkLst>
        <pc:spChg chg="mod">
          <ac:chgData name="Bert Dingemans" userId="8e69b98cb10617d5" providerId="LiveId" clId="{9AB073CC-E4E5-4AF9-ADB5-232905D6169F}" dt="2025-03-11T09:17:05.442" v="401" actId="27636"/>
          <ac:spMkLst>
            <pc:docMk/>
            <pc:sldMk cId="1676222925" sldId="1665"/>
            <ac:spMk id="5" creationId="{00000000-0000-0000-0000-000000000000}"/>
          </ac:spMkLst>
        </pc:spChg>
        <pc:spChg chg="mod">
          <ac:chgData name="Bert Dingemans" userId="8e69b98cb10617d5" providerId="LiveId" clId="{9AB073CC-E4E5-4AF9-ADB5-232905D6169F}" dt="2025-03-11T09:17:08.590" v="402" actId="6549"/>
          <ac:spMkLst>
            <pc:docMk/>
            <pc:sldMk cId="1676222925" sldId="1665"/>
            <ac:spMk id="6" creationId="{00000000-0000-0000-0000-000000000000}"/>
          </ac:spMkLst>
        </pc:spChg>
      </pc:sldChg>
      <pc:sldChg chg="modSp mod">
        <pc:chgData name="Bert Dingemans" userId="8e69b98cb10617d5" providerId="LiveId" clId="{9AB073CC-E4E5-4AF9-ADB5-232905D6169F}" dt="2025-03-11T08:28:40.241" v="94" actId="14100"/>
        <pc:sldMkLst>
          <pc:docMk/>
          <pc:sldMk cId="3753221707" sldId="1666"/>
        </pc:sldMkLst>
        <pc:spChg chg="mod">
          <ac:chgData name="Bert Dingemans" userId="8e69b98cb10617d5" providerId="LiveId" clId="{9AB073CC-E4E5-4AF9-ADB5-232905D6169F}" dt="2025-03-11T08:28:33.578" v="93" actId="207"/>
          <ac:spMkLst>
            <pc:docMk/>
            <pc:sldMk cId="3753221707" sldId="1666"/>
            <ac:spMk id="4" creationId="{B4F64079-FB34-92FD-6C36-9E7B6DF93FDD}"/>
          </ac:spMkLst>
        </pc:spChg>
        <pc:spChg chg="mod">
          <ac:chgData name="Bert Dingemans" userId="8e69b98cb10617d5" providerId="LiveId" clId="{9AB073CC-E4E5-4AF9-ADB5-232905D6169F}" dt="2025-03-11T08:28:40.241" v="94" actId="14100"/>
          <ac:spMkLst>
            <pc:docMk/>
            <pc:sldMk cId="3753221707" sldId="1666"/>
            <ac:spMk id="10" creationId="{FE813D7E-97A3-88CE-262A-FA6F16320788}"/>
          </ac:spMkLst>
        </pc:spChg>
      </pc:sldChg>
      <pc:sldChg chg="del">
        <pc:chgData name="Bert Dingemans" userId="8e69b98cb10617d5" providerId="LiveId" clId="{9AB073CC-E4E5-4AF9-ADB5-232905D6169F}" dt="2025-03-11T08:33:55.663" v="256" actId="47"/>
        <pc:sldMkLst>
          <pc:docMk/>
          <pc:sldMk cId="1807829037" sldId="1670"/>
        </pc:sldMkLst>
      </pc:sldChg>
      <pc:sldChg chg="del">
        <pc:chgData name="Bert Dingemans" userId="8e69b98cb10617d5" providerId="LiveId" clId="{9AB073CC-E4E5-4AF9-ADB5-232905D6169F}" dt="2025-03-11T08:31:28.935" v="160" actId="47"/>
        <pc:sldMkLst>
          <pc:docMk/>
          <pc:sldMk cId="2099299098" sldId="1673"/>
        </pc:sldMkLst>
      </pc:sldChg>
      <pc:sldChg chg="del">
        <pc:chgData name="Bert Dingemans" userId="8e69b98cb10617d5" providerId="LiveId" clId="{9AB073CC-E4E5-4AF9-ADB5-232905D6169F}" dt="2025-03-11T08:31:29.546" v="161" actId="47"/>
        <pc:sldMkLst>
          <pc:docMk/>
          <pc:sldMk cId="2920375151" sldId="1674"/>
        </pc:sldMkLst>
      </pc:sldChg>
      <pc:sldChg chg="del">
        <pc:chgData name="Bert Dingemans" userId="8e69b98cb10617d5" providerId="LiveId" clId="{9AB073CC-E4E5-4AF9-ADB5-232905D6169F}" dt="2025-03-11T08:31:30.140" v="162" actId="47"/>
        <pc:sldMkLst>
          <pc:docMk/>
          <pc:sldMk cId="828867915" sldId="1675"/>
        </pc:sldMkLst>
      </pc:sldChg>
      <pc:sldChg chg="del">
        <pc:chgData name="Bert Dingemans" userId="8e69b98cb10617d5" providerId="LiveId" clId="{9AB073CC-E4E5-4AF9-ADB5-232905D6169F}" dt="2025-03-11T09:17:35.855" v="404" actId="47"/>
        <pc:sldMkLst>
          <pc:docMk/>
          <pc:sldMk cId="1502647258" sldId="1678"/>
        </pc:sldMkLst>
      </pc:sldChg>
      <pc:sldChg chg="del">
        <pc:chgData name="Bert Dingemans" userId="8e69b98cb10617d5" providerId="LiveId" clId="{9AB073CC-E4E5-4AF9-ADB5-232905D6169F}" dt="2025-03-11T09:17:33.362" v="403" actId="47"/>
        <pc:sldMkLst>
          <pc:docMk/>
          <pc:sldMk cId="1577861207" sldId="1679"/>
        </pc:sldMkLst>
      </pc:sldChg>
      <pc:sldChg chg="del">
        <pc:chgData name="Bert Dingemans" userId="8e69b98cb10617d5" providerId="LiveId" clId="{9AB073CC-E4E5-4AF9-ADB5-232905D6169F}" dt="2025-03-11T08:33:49.855" v="254" actId="47"/>
        <pc:sldMkLst>
          <pc:docMk/>
          <pc:sldMk cId="1758083345" sldId="1682"/>
        </pc:sldMkLst>
      </pc:sldChg>
      <pc:sldChg chg="del">
        <pc:chgData name="Bert Dingemans" userId="8e69b98cb10617d5" providerId="LiveId" clId="{9AB073CC-E4E5-4AF9-ADB5-232905D6169F}" dt="2025-03-11T08:32:00.778" v="177" actId="47"/>
        <pc:sldMkLst>
          <pc:docMk/>
          <pc:sldMk cId="4076896409" sldId="1683"/>
        </pc:sldMkLst>
      </pc:sldChg>
      <pc:sldChg chg="del">
        <pc:chgData name="Bert Dingemans" userId="8e69b98cb10617d5" providerId="LiveId" clId="{9AB073CC-E4E5-4AF9-ADB5-232905D6169F}" dt="2025-03-11T09:17:53.922" v="405" actId="47"/>
        <pc:sldMkLst>
          <pc:docMk/>
          <pc:sldMk cId="438294404" sldId="1684"/>
        </pc:sldMkLst>
      </pc:sldChg>
      <pc:sldChg chg="del">
        <pc:chgData name="Bert Dingemans" userId="8e69b98cb10617d5" providerId="LiveId" clId="{9AB073CC-E4E5-4AF9-ADB5-232905D6169F}" dt="2025-03-11T08:33:55.663" v="256" actId="47"/>
        <pc:sldMkLst>
          <pc:docMk/>
          <pc:sldMk cId="1366471682" sldId="1685"/>
        </pc:sldMkLst>
      </pc:sldChg>
      <pc:sldChg chg="modSp mod">
        <pc:chgData name="Bert Dingemans" userId="8e69b98cb10617d5" providerId="LiveId" clId="{9AB073CC-E4E5-4AF9-ADB5-232905D6169F}" dt="2025-03-11T08:35:12.591" v="293" actId="20577"/>
        <pc:sldMkLst>
          <pc:docMk/>
          <pc:sldMk cId="2793807219" sldId="1688"/>
        </pc:sldMkLst>
        <pc:spChg chg="mod">
          <ac:chgData name="Bert Dingemans" userId="8e69b98cb10617d5" providerId="LiveId" clId="{9AB073CC-E4E5-4AF9-ADB5-232905D6169F}" dt="2025-03-11T08:35:12.591" v="293" actId="20577"/>
          <ac:spMkLst>
            <pc:docMk/>
            <pc:sldMk cId="2793807219" sldId="1688"/>
            <ac:spMk id="2" creationId="{9ECF1C2B-25FB-46AB-BA8F-5D9DEEFF33E4}"/>
          </ac:spMkLst>
        </pc:spChg>
      </pc:sldChg>
      <pc:sldChg chg="del">
        <pc:chgData name="Bert Dingemans" userId="8e69b98cb10617d5" providerId="LiveId" clId="{9AB073CC-E4E5-4AF9-ADB5-232905D6169F}" dt="2025-03-11T08:27:27.642" v="57" actId="47"/>
        <pc:sldMkLst>
          <pc:docMk/>
          <pc:sldMk cId="3909044860" sldId="1689"/>
        </pc:sldMkLst>
      </pc:sldChg>
      <pc:sldChg chg="del">
        <pc:chgData name="Bert Dingemans" userId="8e69b98cb10617d5" providerId="LiveId" clId="{9AB073CC-E4E5-4AF9-ADB5-232905D6169F}" dt="2025-03-11T08:31:35.876" v="164" actId="47"/>
        <pc:sldMkLst>
          <pc:docMk/>
          <pc:sldMk cId="4116694842" sldId="1692"/>
        </pc:sldMkLst>
      </pc:sldChg>
      <pc:sldChg chg="del">
        <pc:chgData name="Bert Dingemans" userId="8e69b98cb10617d5" providerId="LiveId" clId="{9AB073CC-E4E5-4AF9-ADB5-232905D6169F}" dt="2025-03-11T08:31:26.276" v="157" actId="47"/>
        <pc:sldMkLst>
          <pc:docMk/>
          <pc:sldMk cId="142027215" sldId="1708"/>
        </pc:sldMkLst>
      </pc:sldChg>
      <pc:sldChg chg="del">
        <pc:chgData name="Bert Dingemans" userId="8e69b98cb10617d5" providerId="LiveId" clId="{9AB073CC-E4E5-4AF9-ADB5-232905D6169F}" dt="2025-03-11T08:29:52.282" v="107" actId="47"/>
        <pc:sldMkLst>
          <pc:docMk/>
          <pc:sldMk cId="137971399" sldId="1709"/>
        </pc:sldMkLst>
      </pc:sldChg>
      <pc:sldChg chg="del">
        <pc:chgData name="Bert Dingemans" userId="8e69b98cb10617d5" providerId="LiveId" clId="{9AB073CC-E4E5-4AF9-ADB5-232905D6169F}" dt="2025-03-11T08:30:50.256" v="136" actId="47"/>
        <pc:sldMkLst>
          <pc:docMk/>
          <pc:sldMk cId="4095082615" sldId="1712"/>
        </pc:sldMkLst>
      </pc:sldChg>
      <pc:sldChg chg="modSp mod">
        <pc:chgData name="Bert Dingemans" userId="8e69b98cb10617d5" providerId="LiveId" clId="{9AB073CC-E4E5-4AF9-ADB5-232905D6169F}" dt="2025-03-11T08:35:37.287" v="333" actId="20577"/>
        <pc:sldMkLst>
          <pc:docMk/>
          <pc:sldMk cId="1007230069" sldId="1715"/>
        </pc:sldMkLst>
        <pc:spChg chg="mod">
          <ac:chgData name="Bert Dingemans" userId="8e69b98cb10617d5" providerId="LiveId" clId="{9AB073CC-E4E5-4AF9-ADB5-232905D6169F}" dt="2025-03-11T08:35:37.287" v="333" actId="20577"/>
          <ac:spMkLst>
            <pc:docMk/>
            <pc:sldMk cId="1007230069" sldId="1715"/>
            <ac:spMk id="6" creationId="{7B998D82-8630-68F9-035D-8F283C09A850}"/>
          </ac:spMkLst>
        </pc:spChg>
      </pc:sldChg>
      <pc:sldChg chg="modSp mod">
        <pc:chgData name="Bert Dingemans" userId="8e69b98cb10617d5" providerId="LiveId" clId="{9AB073CC-E4E5-4AF9-ADB5-232905D6169F}" dt="2025-03-11T08:35:46.769" v="335" actId="20577"/>
        <pc:sldMkLst>
          <pc:docMk/>
          <pc:sldMk cId="1874631855" sldId="1717"/>
        </pc:sldMkLst>
        <pc:spChg chg="mod">
          <ac:chgData name="Bert Dingemans" userId="8e69b98cb10617d5" providerId="LiveId" clId="{9AB073CC-E4E5-4AF9-ADB5-232905D6169F}" dt="2025-03-11T08:35:46.769" v="335" actId="20577"/>
          <ac:spMkLst>
            <pc:docMk/>
            <pc:sldMk cId="1874631855" sldId="1717"/>
            <ac:spMk id="6" creationId="{F48807A3-3976-B49A-963E-362BE02DBAFF}"/>
          </ac:spMkLst>
        </pc:spChg>
      </pc:sldChg>
      <pc:sldChg chg="modSp mod">
        <pc:chgData name="Bert Dingemans" userId="8e69b98cb10617d5" providerId="LiveId" clId="{9AB073CC-E4E5-4AF9-ADB5-232905D6169F}" dt="2025-03-13T08:51:58.539" v="489" actId="20577"/>
        <pc:sldMkLst>
          <pc:docMk/>
          <pc:sldMk cId="4256387737" sldId="1719"/>
        </pc:sldMkLst>
        <pc:spChg chg="mod">
          <ac:chgData name="Bert Dingemans" userId="8e69b98cb10617d5" providerId="LiveId" clId="{9AB073CC-E4E5-4AF9-ADB5-232905D6169F}" dt="2025-03-13T08:51:14.655" v="407" actId="207"/>
          <ac:spMkLst>
            <pc:docMk/>
            <pc:sldMk cId="4256387737" sldId="1719"/>
            <ac:spMk id="6" creationId="{9FB83F1B-060E-C82F-84F7-0F1B75DA111C}"/>
          </ac:spMkLst>
        </pc:spChg>
        <pc:spChg chg="mod">
          <ac:chgData name="Bert Dingemans" userId="8e69b98cb10617d5" providerId="LiveId" clId="{9AB073CC-E4E5-4AF9-ADB5-232905D6169F}" dt="2025-03-13T08:51:58.539" v="489" actId="20577"/>
          <ac:spMkLst>
            <pc:docMk/>
            <pc:sldMk cId="4256387737" sldId="1719"/>
            <ac:spMk id="7" creationId="{BE5947C7-B800-5A69-D8F5-9804ED24D1BF}"/>
          </ac:spMkLst>
        </pc:spChg>
      </pc:sldChg>
      <pc:sldChg chg="modSp mod">
        <pc:chgData name="Bert Dingemans" userId="8e69b98cb10617d5" providerId="LiveId" clId="{9AB073CC-E4E5-4AF9-ADB5-232905D6169F}" dt="2025-03-11T08:36:02.921" v="339" actId="20577"/>
        <pc:sldMkLst>
          <pc:docMk/>
          <pc:sldMk cId="906936721" sldId="1720"/>
        </pc:sldMkLst>
        <pc:spChg chg="mod">
          <ac:chgData name="Bert Dingemans" userId="8e69b98cb10617d5" providerId="LiveId" clId="{9AB073CC-E4E5-4AF9-ADB5-232905D6169F}" dt="2025-03-11T08:36:02.921" v="339" actId="20577"/>
          <ac:spMkLst>
            <pc:docMk/>
            <pc:sldMk cId="906936721" sldId="1720"/>
            <ac:spMk id="6" creationId="{3A76A880-475A-A03A-36A7-268957CACBF1}"/>
          </ac:spMkLst>
        </pc:spChg>
      </pc:sldChg>
      <pc:sldChg chg="modSp mod">
        <pc:chgData name="Bert Dingemans" userId="8e69b98cb10617d5" providerId="LiveId" clId="{9AB073CC-E4E5-4AF9-ADB5-232905D6169F}" dt="2025-03-11T08:36:14.119" v="343" actId="20577"/>
        <pc:sldMkLst>
          <pc:docMk/>
          <pc:sldMk cId="2664641231" sldId="1722"/>
        </pc:sldMkLst>
        <pc:spChg chg="mod">
          <ac:chgData name="Bert Dingemans" userId="8e69b98cb10617d5" providerId="LiveId" clId="{9AB073CC-E4E5-4AF9-ADB5-232905D6169F}" dt="2025-03-11T08:36:14.119" v="343" actId="20577"/>
          <ac:spMkLst>
            <pc:docMk/>
            <pc:sldMk cId="2664641231" sldId="1722"/>
            <ac:spMk id="6" creationId="{3C801239-10CE-AD70-2DF1-E638C60D74CB}"/>
          </ac:spMkLst>
        </pc:spChg>
      </pc:sldChg>
      <pc:sldChg chg="modSp mod">
        <pc:chgData name="Bert Dingemans" userId="8e69b98cb10617d5" providerId="LiveId" clId="{9AB073CC-E4E5-4AF9-ADB5-232905D6169F}" dt="2025-03-11T08:38:10.266" v="370" actId="20577"/>
        <pc:sldMkLst>
          <pc:docMk/>
          <pc:sldMk cId="3961949469" sldId="1725"/>
        </pc:sldMkLst>
        <pc:spChg chg="mod">
          <ac:chgData name="Bert Dingemans" userId="8e69b98cb10617d5" providerId="LiveId" clId="{9AB073CC-E4E5-4AF9-ADB5-232905D6169F}" dt="2025-03-11T08:38:10.266" v="370" actId="20577"/>
          <ac:spMkLst>
            <pc:docMk/>
            <pc:sldMk cId="3961949469" sldId="1725"/>
            <ac:spMk id="2" creationId="{7516169C-811E-DFFD-8F60-FD247B56B500}"/>
          </ac:spMkLst>
        </pc:spChg>
      </pc:sldChg>
      <pc:sldChg chg="modSp mod">
        <pc:chgData name="Bert Dingemans" userId="8e69b98cb10617d5" providerId="LiveId" clId="{9AB073CC-E4E5-4AF9-ADB5-232905D6169F}" dt="2025-03-11T08:38:03.221" v="367" actId="20577"/>
        <pc:sldMkLst>
          <pc:docMk/>
          <pc:sldMk cId="3436339540" sldId="1726"/>
        </pc:sldMkLst>
        <pc:spChg chg="mod">
          <ac:chgData name="Bert Dingemans" userId="8e69b98cb10617d5" providerId="LiveId" clId="{9AB073CC-E4E5-4AF9-ADB5-232905D6169F}" dt="2025-03-11T08:38:03.221" v="367" actId="20577"/>
          <ac:spMkLst>
            <pc:docMk/>
            <pc:sldMk cId="3436339540" sldId="1726"/>
            <ac:spMk id="2" creationId="{621B101A-63F6-1B3A-6CAC-5B5BED604D50}"/>
          </ac:spMkLst>
        </pc:spChg>
      </pc:sldChg>
      <pc:sldChg chg="del">
        <pc:chgData name="Bert Dingemans" userId="8e69b98cb10617d5" providerId="LiveId" clId="{9AB073CC-E4E5-4AF9-ADB5-232905D6169F}" dt="2025-03-11T08:33:26.991" v="239" actId="47"/>
        <pc:sldMkLst>
          <pc:docMk/>
          <pc:sldMk cId="3828008397" sldId="1727"/>
        </pc:sldMkLst>
      </pc:sldChg>
      <pc:sldMasterChg chg="delSldLayout">
        <pc:chgData name="Bert Dingemans" userId="8e69b98cb10617d5" providerId="LiveId" clId="{9AB073CC-E4E5-4AF9-ADB5-232905D6169F}" dt="2025-03-11T08:34:20.612" v="259" actId="47"/>
        <pc:sldMasterMkLst>
          <pc:docMk/>
          <pc:sldMasterMk cId="3647906240" sldId="2147483710"/>
        </pc:sldMasterMkLst>
        <pc:sldLayoutChg chg="del">
          <pc:chgData name="Bert Dingemans" userId="8e69b98cb10617d5" providerId="LiveId" clId="{9AB073CC-E4E5-4AF9-ADB5-232905D6169F}" dt="2025-03-11T08:34:20.612" v="259" actId="47"/>
          <pc:sldLayoutMkLst>
            <pc:docMk/>
            <pc:sldMasterMk cId="3647906240" sldId="2147483710"/>
            <pc:sldLayoutMk cId="3586874155" sldId="2147483722"/>
          </pc:sldLayoutMkLst>
        </pc:sldLayoutChg>
      </pc:sldMasterChg>
    </pc:docChg>
  </pc:docChgLst>
  <pc:docChgLst>
    <pc:chgData name="Bert Dingemans" userId="8e69b98cb10617d5" providerId="LiveId" clId="{C8670A79-C8D8-4094-ACE1-38112689AB1F}"/>
    <pc:docChg chg="custSel modSld">
      <pc:chgData name="Bert Dingemans" userId="8e69b98cb10617d5" providerId="LiveId" clId="{C8670A79-C8D8-4094-ACE1-38112689AB1F}" dt="2020-08-24T06:47:24.295" v="26" actId="404"/>
      <pc:docMkLst>
        <pc:docMk/>
      </pc:docMkLst>
      <pc:sldChg chg="modSp mod">
        <pc:chgData name="Bert Dingemans" userId="8e69b98cb10617d5" providerId="LiveId" clId="{C8670A79-C8D8-4094-ACE1-38112689AB1F}" dt="2020-08-24T06:47:24.295" v="26" actId="404"/>
        <pc:sldMkLst>
          <pc:docMk/>
          <pc:sldMk cId="2106819252" sldId="700"/>
        </pc:sldMkLst>
      </pc:sldChg>
    </pc:docChg>
  </pc:docChgLst>
  <pc:docChgLst>
    <pc:chgData name="Bert Dingemans" userId="8e69b98cb10617d5" providerId="LiveId" clId="{FF66AE80-BE14-4E95-B930-A6C2477559A5}"/>
    <pc:docChg chg="custSel addSld delSld modSld">
      <pc:chgData name="Bert Dingemans" userId="8e69b98cb10617d5" providerId="LiveId" clId="{FF66AE80-BE14-4E95-B930-A6C2477559A5}" dt="2023-01-08T13:56:32.161" v="18" actId="27636"/>
      <pc:docMkLst>
        <pc:docMk/>
      </pc:docMkLst>
      <pc:sldChg chg="modSp add del mod">
        <pc:chgData name="Bert Dingemans" userId="8e69b98cb10617d5" providerId="LiveId" clId="{FF66AE80-BE14-4E95-B930-A6C2477559A5}" dt="2023-01-08T13:56:32.061" v="13" actId="27636"/>
        <pc:sldMkLst>
          <pc:docMk/>
          <pc:sldMk cId="3649600772" sldId="929"/>
        </pc:sldMkLst>
      </pc:sldChg>
      <pc:sldChg chg="modSp add del mod">
        <pc:chgData name="Bert Dingemans" userId="8e69b98cb10617d5" providerId="LiveId" clId="{FF66AE80-BE14-4E95-B930-A6C2477559A5}" dt="2023-01-08T13:56:32.095" v="14" actId="27636"/>
        <pc:sldMkLst>
          <pc:docMk/>
          <pc:sldMk cId="3892130090" sldId="930"/>
        </pc:sldMkLst>
      </pc:sldChg>
      <pc:sldChg chg="modSp add del mod">
        <pc:chgData name="Bert Dingemans" userId="8e69b98cb10617d5" providerId="LiveId" clId="{FF66AE80-BE14-4E95-B930-A6C2477559A5}" dt="2023-01-08T13:56:32.097" v="15" actId="27636"/>
        <pc:sldMkLst>
          <pc:docMk/>
          <pc:sldMk cId="1828573561" sldId="931"/>
        </pc:sldMkLst>
      </pc:sldChg>
      <pc:sldChg chg="add del">
        <pc:chgData name="Bert Dingemans" userId="8e69b98cb10617d5" providerId="LiveId" clId="{FF66AE80-BE14-4E95-B930-A6C2477559A5}" dt="2023-01-08T13:56:31.977" v="12"/>
        <pc:sldMkLst>
          <pc:docMk/>
          <pc:sldMk cId="2240943870" sldId="932"/>
        </pc:sldMkLst>
      </pc:sldChg>
      <pc:sldChg chg="modSp add del mod">
        <pc:chgData name="Bert Dingemans" userId="8e69b98cb10617d5" providerId="LiveId" clId="{FF66AE80-BE14-4E95-B930-A6C2477559A5}" dt="2023-01-08T13:56:32.130" v="17" actId="27636"/>
        <pc:sldMkLst>
          <pc:docMk/>
          <pc:sldMk cId="3536489287" sldId="933"/>
        </pc:sldMkLst>
      </pc:sldChg>
      <pc:sldChg chg="add del">
        <pc:chgData name="Bert Dingemans" userId="8e69b98cb10617d5" providerId="LiveId" clId="{FF66AE80-BE14-4E95-B930-A6C2477559A5}" dt="2023-01-08T13:56:31.977" v="12"/>
        <pc:sldMkLst>
          <pc:docMk/>
          <pc:sldMk cId="3325215178" sldId="934"/>
        </pc:sldMkLst>
      </pc:sldChg>
      <pc:sldChg chg="add del">
        <pc:chgData name="Bert Dingemans" userId="8e69b98cb10617d5" providerId="LiveId" clId="{FF66AE80-BE14-4E95-B930-A6C2477559A5}" dt="2023-01-08T13:56:31.977" v="12"/>
        <pc:sldMkLst>
          <pc:docMk/>
          <pc:sldMk cId="2888781667" sldId="935"/>
        </pc:sldMkLst>
      </pc:sldChg>
      <pc:sldChg chg="add del">
        <pc:chgData name="Bert Dingemans" userId="8e69b98cb10617d5" providerId="LiveId" clId="{FF66AE80-BE14-4E95-B930-A6C2477559A5}" dt="2023-01-08T13:56:31.977" v="12"/>
        <pc:sldMkLst>
          <pc:docMk/>
          <pc:sldMk cId="2169573091" sldId="936"/>
        </pc:sldMkLst>
      </pc:sldChg>
      <pc:sldChg chg="add del">
        <pc:chgData name="Bert Dingemans" userId="8e69b98cb10617d5" providerId="LiveId" clId="{FF66AE80-BE14-4E95-B930-A6C2477559A5}" dt="2023-01-08T13:56:31.977" v="12"/>
        <pc:sldMkLst>
          <pc:docMk/>
          <pc:sldMk cId="1445998935" sldId="937"/>
        </pc:sldMkLst>
      </pc:sldChg>
      <pc:sldChg chg="modSp add del mod">
        <pc:chgData name="Bert Dingemans" userId="8e69b98cb10617d5" providerId="LiveId" clId="{FF66AE80-BE14-4E95-B930-A6C2477559A5}" dt="2023-01-08T13:56:32.161" v="18" actId="27636"/>
        <pc:sldMkLst>
          <pc:docMk/>
          <pc:sldMk cId="3993184127" sldId="938"/>
        </pc:sldMkLst>
      </pc:sldChg>
      <pc:sldChg chg="modSp add del mod">
        <pc:chgData name="Bert Dingemans" userId="8e69b98cb10617d5" providerId="LiveId" clId="{FF66AE80-BE14-4E95-B930-A6C2477559A5}" dt="2023-01-08T13:56:32.113" v="16" actId="27636"/>
        <pc:sldMkLst>
          <pc:docMk/>
          <pc:sldMk cId="2946298642" sldId="939"/>
        </pc:sldMkLst>
      </pc:sldChg>
      <pc:sldChg chg="add">
        <pc:chgData name="Bert Dingemans" userId="8e69b98cb10617d5" providerId="LiveId" clId="{FF66AE80-BE14-4E95-B930-A6C2477559A5}" dt="2023-01-08T13:56:31.977" v="12"/>
        <pc:sldMkLst>
          <pc:docMk/>
          <pc:sldMk cId="2103705076" sldId="995"/>
        </pc:sldMkLst>
      </pc:sldChg>
      <pc:sldChg chg="del">
        <pc:chgData name="Bert Dingemans" userId="8e69b98cb10617d5" providerId="LiveId" clId="{FF66AE80-BE14-4E95-B930-A6C2477559A5}" dt="2023-01-08T13:56:17.529" v="0" actId="47"/>
        <pc:sldMkLst>
          <pc:docMk/>
          <pc:sldMk cId="4093995444" sldId="1553"/>
        </pc:sldMkLst>
      </pc:sldChg>
    </pc:docChg>
  </pc:docChgLst>
  <pc:docChgLst>
    <pc:chgData name="Bert Dingemans" userId="8e69b98cb10617d5" providerId="LiveId" clId="{4A44A81F-2E54-4BF9-8339-1C636327FACF}"/>
    <pc:docChg chg="addSld delSld modSld sldOrd">
      <pc:chgData name="Bert Dingemans" userId="8e69b98cb10617d5" providerId="LiveId" clId="{4A44A81F-2E54-4BF9-8339-1C636327FACF}" dt="2023-03-13T19:07:16.004" v="143"/>
      <pc:docMkLst>
        <pc:docMk/>
      </pc:docMkLst>
      <pc:sldChg chg="modSp mod">
        <pc:chgData name="Bert Dingemans" userId="8e69b98cb10617d5" providerId="LiveId" clId="{4A44A81F-2E54-4BF9-8339-1C636327FACF}" dt="2023-03-13T18:58:34.709" v="133" actId="20577"/>
        <pc:sldMkLst>
          <pc:docMk/>
          <pc:sldMk cId="2529790651" sldId="286"/>
        </pc:sldMkLst>
      </pc:sldChg>
      <pc:sldChg chg="del">
        <pc:chgData name="Bert Dingemans" userId="8e69b98cb10617d5" providerId="LiveId" clId="{4A44A81F-2E54-4BF9-8339-1C636327FACF}" dt="2023-03-13T18:52:10.387" v="0" actId="2696"/>
        <pc:sldMkLst>
          <pc:docMk/>
          <pc:sldMk cId="275251204" sldId="532"/>
        </pc:sldMkLst>
      </pc:sldChg>
      <pc:sldChg chg="add">
        <pc:chgData name="Bert Dingemans" userId="8e69b98cb10617d5" providerId="LiveId" clId="{4A44A81F-2E54-4BF9-8339-1C636327FACF}" dt="2023-03-13T18:52:22.759" v="1"/>
        <pc:sldMkLst>
          <pc:docMk/>
          <pc:sldMk cId="4045648364" sldId="532"/>
        </pc:sldMkLst>
      </pc:sldChg>
      <pc:sldChg chg="add">
        <pc:chgData name="Bert Dingemans" userId="8e69b98cb10617d5" providerId="LiveId" clId="{4A44A81F-2E54-4BF9-8339-1C636327FACF}" dt="2023-03-13T18:52:22.759" v="1"/>
        <pc:sldMkLst>
          <pc:docMk/>
          <pc:sldMk cId="1772695969" sldId="664"/>
        </pc:sldMkLst>
      </pc:sldChg>
      <pc:sldChg chg="del">
        <pc:chgData name="Bert Dingemans" userId="8e69b98cb10617d5" providerId="LiveId" clId="{4A44A81F-2E54-4BF9-8339-1C636327FACF}" dt="2023-03-13T18:52:10.387" v="0" actId="2696"/>
        <pc:sldMkLst>
          <pc:docMk/>
          <pc:sldMk cId="3038694668" sldId="664"/>
        </pc:sldMkLst>
      </pc:sldChg>
      <pc:sldChg chg="del">
        <pc:chgData name="Bert Dingemans" userId="8e69b98cb10617d5" providerId="LiveId" clId="{4A44A81F-2E54-4BF9-8339-1C636327FACF}" dt="2023-03-13T18:52:10.387" v="0" actId="2696"/>
        <pc:sldMkLst>
          <pc:docMk/>
          <pc:sldMk cId="1858765281" sldId="903"/>
        </pc:sldMkLst>
      </pc:sldChg>
      <pc:sldChg chg="add">
        <pc:chgData name="Bert Dingemans" userId="8e69b98cb10617d5" providerId="LiveId" clId="{4A44A81F-2E54-4BF9-8339-1C636327FACF}" dt="2023-03-13T18:52:22.759" v="1"/>
        <pc:sldMkLst>
          <pc:docMk/>
          <pc:sldMk cId="3478359825" sldId="903"/>
        </pc:sldMkLst>
      </pc:sldChg>
      <pc:sldChg chg="modSp mod">
        <pc:chgData name="Bert Dingemans" userId="8e69b98cb10617d5" providerId="LiveId" clId="{4A44A81F-2E54-4BF9-8339-1C636327FACF}" dt="2023-03-13T18:52:39.821" v="3" actId="20577"/>
        <pc:sldMkLst>
          <pc:docMk/>
          <pc:sldMk cId="3649600772" sldId="929"/>
        </pc:sldMkLst>
      </pc:sldChg>
      <pc:sldChg chg="modSp mod">
        <pc:chgData name="Bert Dingemans" userId="8e69b98cb10617d5" providerId="LiveId" clId="{4A44A81F-2E54-4BF9-8339-1C636327FACF}" dt="2023-03-13T18:53:01.548" v="12" actId="20577"/>
        <pc:sldMkLst>
          <pc:docMk/>
          <pc:sldMk cId="1828573561" sldId="931"/>
        </pc:sldMkLst>
      </pc:sldChg>
      <pc:sldChg chg="modSp mod">
        <pc:chgData name="Bert Dingemans" userId="8e69b98cb10617d5" providerId="LiveId" clId="{4A44A81F-2E54-4BF9-8339-1C636327FACF}" dt="2023-03-13T18:53:38.444" v="25" actId="20577"/>
        <pc:sldMkLst>
          <pc:docMk/>
          <pc:sldMk cId="2240943870" sldId="932"/>
        </pc:sldMkLst>
      </pc:sldChg>
      <pc:sldChg chg="modSp mod">
        <pc:chgData name="Bert Dingemans" userId="8e69b98cb10617d5" providerId="LiveId" clId="{4A44A81F-2E54-4BF9-8339-1C636327FACF}" dt="2023-03-13T18:54:15.670" v="49" actId="20577"/>
        <pc:sldMkLst>
          <pc:docMk/>
          <pc:sldMk cId="3536489287" sldId="933"/>
        </pc:sldMkLst>
      </pc:sldChg>
      <pc:sldChg chg="modSp mod">
        <pc:chgData name="Bert Dingemans" userId="8e69b98cb10617d5" providerId="LiveId" clId="{4A44A81F-2E54-4BF9-8339-1C636327FACF}" dt="2023-03-13T18:54:48.161" v="73" actId="20577"/>
        <pc:sldMkLst>
          <pc:docMk/>
          <pc:sldMk cId="3325215178" sldId="934"/>
        </pc:sldMkLst>
      </pc:sldChg>
      <pc:sldChg chg="modSp mod modNotesTx">
        <pc:chgData name="Bert Dingemans" userId="8e69b98cb10617d5" providerId="LiveId" clId="{4A44A81F-2E54-4BF9-8339-1C636327FACF}" dt="2023-03-13T18:57:32.013" v="109"/>
        <pc:sldMkLst>
          <pc:docMk/>
          <pc:sldMk cId="3993184127" sldId="938"/>
        </pc:sldMkLst>
      </pc:sldChg>
      <pc:sldChg chg="modSp mod">
        <pc:chgData name="Bert Dingemans" userId="8e69b98cb10617d5" providerId="LiveId" clId="{4A44A81F-2E54-4BF9-8339-1C636327FACF}" dt="2023-03-13T18:55:02.641" v="88" actId="6549"/>
        <pc:sldMkLst>
          <pc:docMk/>
          <pc:sldMk cId="2103705076" sldId="995"/>
        </pc:sldMkLst>
      </pc:sldChg>
      <pc:sldChg chg="del">
        <pc:chgData name="Bert Dingemans" userId="8e69b98cb10617d5" providerId="LiveId" clId="{4A44A81F-2E54-4BF9-8339-1C636327FACF}" dt="2023-03-13T18:52:10.387" v="0" actId="2696"/>
        <pc:sldMkLst>
          <pc:docMk/>
          <pc:sldMk cId="820747789" sldId="1659"/>
        </pc:sldMkLst>
      </pc:sldChg>
      <pc:sldChg chg="add">
        <pc:chgData name="Bert Dingemans" userId="8e69b98cb10617d5" providerId="LiveId" clId="{4A44A81F-2E54-4BF9-8339-1C636327FACF}" dt="2023-03-13T18:52:22.759" v="1"/>
        <pc:sldMkLst>
          <pc:docMk/>
          <pc:sldMk cId="3763047127" sldId="1659"/>
        </pc:sldMkLst>
      </pc:sldChg>
      <pc:sldChg chg="add">
        <pc:chgData name="Bert Dingemans" userId="8e69b98cb10617d5" providerId="LiveId" clId="{4A44A81F-2E54-4BF9-8339-1C636327FACF}" dt="2023-03-13T18:52:22.759" v="1"/>
        <pc:sldMkLst>
          <pc:docMk/>
          <pc:sldMk cId="2099299098" sldId="1673"/>
        </pc:sldMkLst>
      </pc:sldChg>
      <pc:sldChg chg="del">
        <pc:chgData name="Bert Dingemans" userId="8e69b98cb10617d5" providerId="LiveId" clId="{4A44A81F-2E54-4BF9-8339-1C636327FACF}" dt="2023-03-13T18:52:10.387" v="0" actId="2696"/>
        <pc:sldMkLst>
          <pc:docMk/>
          <pc:sldMk cId="3429403692" sldId="1673"/>
        </pc:sldMkLst>
      </pc:sldChg>
      <pc:sldChg chg="del">
        <pc:chgData name="Bert Dingemans" userId="8e69b98cb10617d5" providerId="LiveId" clId="{4A44A81F-2E54-4BF9-8339-1C636327FACF}" dt="2023-03-13T18:52:10.387" v="0" actId="2696"/>
        <pc:sldMkLst>
          <pc:docMk/>
          <pc:sldMk cId="1959114835" sldId="1674"/>
        </pc:sldMkLst>
      </pc:sldChg>
      <pc:sldChg chg="add">
        <pc:chgData name="Bert Dingemans" userId="8e69b98cb10617d5" providerId="LiveId" clId="{4A44A81F-2E54-4BF9-8339-1C636327FACF}" dt="2023-03-13T18:52:22.759" v="1"/>
        <pc:sldMkLst>
          <pc:docMk/>
          <pc:sldMk cId="2920375151" sldId="1674"/>
        </pc:sldMkLst>
      </pc:sldChg>
      <pc:sldChg chg="add">
        <pc:chgData name="Bert Dingemans" userId="8e69b98cb10617d5" providerId="LiveId" clId="{4A44A81F-2E54-4BF9-8339-1C636327FACF}" dt="2023-03-13T18:52:22.759" v="1"/>
        <pc:sldMkLst>
          <pc:docMk/>
          <pc:sldMk cId="828867915" sldId="1675"/>
        </pc:sldMkLst>
      </pc:sldChg>
      <pc:sldChg chg="del">
        <pc:chgData name="Bert Dingemans" userId="8e69b98cb10617d5" providerId="LiveId" clId="{4A44A81F-2E54-4BF9-8339-1C636327FACF}" dt="2023-03-13T18:52:10.387" v="0" actId="2696"/>
        <pc:sldMkLst>
          <pc:docMk/>
          <pc:sldMk cId="1120704649" sldId="1675"/>
        </pc:sldMkLst>
      </pc:sldChg>
      <pc:sldChg chg="add">
        <pc:chgData name="Bert Dingemans" userId="8e69b98cb10617d5" providerId="LiveId" clId="{4A44A81F-2E54-4BF9-8339-1C636327FACF}" dt="2023-03-13T18:52:22.759" v="1"/>
        <pc:sldMkLst>
          <pc:docMk/>
          <pc:sldMk cId="777830547" sldId="1676"/>
        </pc:sldMkLst>
      </pc:sldChg>
      <pc:sldChg chg="del">
        <pc:chgData name="Bert Dingemans" userId="8e69b98cb10617d5" providerId="LiveId" clId="{4A44A81F-2E54-4BF9-8339-1C636327FACF}" dt="2023-03-13T18:52:10.387" v="0" actId="2696"/>
        <pc:sldMkLst>
          <pc:docMk/>
          <pc:sldMk cId="2659817371" sldId="1676"/>
        </pc:sldMkLst>
      </pc:sldChg>
      <pc:sldChg chg="addSp modSp add ord modAnim">
        <pc:chgData name="Bert Dingemans" userId="8e69b98cb10617d5" providerId="LiveId" clId="{4A44A81F-2E54-4BF9-8339-1C636327FACF}" dt="2023-03-13T19:07:16.004" v="143"/>
        <pc:sldMkLst>
          <pc:docMk/>
          <pc:sldMk cId="4143579161" sldId="1680"/>
        </pc:sldMkLst>
      </pc:sldChg>
    </pc:docChg>
  </pc:docChgLst>
  <pc:docChgLst>
    <pc:chgData name="Bert Dingemans" userId="8e69b98cb10617d5" providerId="LiveId" clId="{E3043F7F-553C-4CF3-85C9-3C2053701CC6}"/>
    <pc:docChg chg="custSel addSld modSld sldOrd">
      <pc:chgData name="Bert Dingemans" userId="8e69b98cb10617d5" providerId="LiveId" clId="{E3043F7F-553C-4CF3-85C9-3C2053701CC6}" dt="2024-11-12T17:16:01.229" v="135"/>
      <pc:docMkLst>
        <pc:docMk/>
      </pc:docMkLst>
      <pc:sldChg chg="ord">
        <pc:chgData name="Bert Dingemans" userId="8e69b98cb10617d5" providerId="LiveId" clId="{E3043F7F-553C-4CF3-85C9-3C2053701CC6}" dt="2024-11-12T17:16:01.229" v="135"/>
        <pc:sldMkLst>
          <pc:docMk/>
          <pc:sldMk cId="804367365" sldId="1660"/>
        </pc:sldMkLst>
      </pc:sldChg>
      <pc:sldChg chg="ord">
        <pc:chgData name="Bert Dingemans" userId="8e69b98cb10617d5" providerId="LiveId" clId="{E3043F7F-553C-4CF3-85C9-3C2053701CC6}" dt="2024-11-12T17:16:01.229" v="135"/>
        <pc:sldMkLst>
          <pc:docMk/>
          <pc:sldMk cId="514862205" sldId="1668"/>
        </pc:sldMkLst>
      </pc:sldChg>
      <pc:sldChg chg="addSp delSp modSp new mod modShow chgLayout">
        <pc:chgData name="Bert Dingemans" userId="8e69b98cb10617d5" providerId="LiveId" clId="{E3043F7F-553C-4CF3-85C9-3C2053701CC6}" dt="2024-11-11T17:25:42.201" v="131" actId="6549"/>
        <pc:sldMkLst>
          <pc:docMk/>
          <pc:sldMk cId="3909044860" sldId="1689"/>
        </pc:sldMkLst>
      </pc:sldChg>
    </pc:docChg>
  </pc:docChgLst>
  <pc:docChgLst>
    <pc:chgData name="Bert Dingemans" userId="8e69b98cb10617d5" providerId="LiveId" clId="{3882CB4D-A9E2-4AC6-AEB5-A8B65518CF28}"/>
    <pc:docChg chg="addSld modSld">
      <pc:chgData name="Bert Dingemans" userId="8e69b98cb10617d5" providerId="LiveId" clId="{3882CB4D-A9E2-4AC6-AEB5-A8B65518CF28}" dt="2023-06-26T08:22:16.833" v="4" actId="14100"/>
      <pc:docMkLst>
        <pc:docMk/>
      </pc:docMkLst>
      <pc:sldChg chg="addSp delSp modSp new">
        <pc:chgData name="Bert Dingemans" userId="8e69b98cb10617d5" providerId="LiveId" clId="{3882CB4D-A9E2-4AC6-AEB5-A8B65518CF28}" dt="2023-06-26T08:22:16.833" v="4" actId="14100"/>
        <pc:sldMkLst>
          <pc:docMk/>
          <pc:sldMk cId="4076896409" sldId="1683"/>
        </pc:sldMkLst>
      </pc:sldChg>
    </pc:docChg>
  </pc:docChgLst>
  <pc:docChgLst>
    <pc:chgData name="Bert Dingemans" userId="8e69b98cb10617d5" providerId="LiveId" clId="{CF21989B-5EC2-4A02-A3F1-A02D468D0B5B}"/>
    <pc:docChg chg="custSel addSld delSld modSld">
      <pc:chgData name="Bert Dingemans" userId="8e69b98cb10617d5" providerId="LiveId" clId="{CF21989B-5EC2-4A02-A3F1-A02D468D0B5B}" dt="2020-06-14T15:16:00.297" v="2390" actId="20577"/>
      <pc:docMkLst>
        <pc:docMk/>
      </pc:docMkLst>
      <pc:sldChg chg="modSp">
        <pc:chgData name="Bert Dingemans" userId="8e69b98cb10617d5" providerId="LiveId" clId="{CF21989B-5EC2-4A02-A3F1-A02D468D0B5B}" dt="2020-06-14T06:34:10.995" v="260"/>
        <pc:sldMkLst>
          <pc:docMk/>
          <pc:sldMk cId="1464618863" sldId="256"/>
        </pc:sldMkLst>
      </pc:sldChg>
      <pc:sldChg chg="modSp">
        <pc:chgData name="Bert Dingemans" userId="8e69b98cb10617d5" providerId="LiveId" clId="{CF21989B-5EC2-4A02-A3F1-A02D468D0B5B}" dt="2020-06-14T06:34:10.995" v="260"/>
        <pc:sldMkLst>
          <pc:docMk/>
          <pc:sldMk cId="3089676516" sldId="259"/>
        </pc:sldMkLst>
      </pc:sldChg>
      <pc:sldChg chg="modSp">
        <pc:chgData name="Bert Dingemans" userId="8e69b98cb10617d5" providerId="LiveId" clId="{CF21989B-5EC2-4A02-A3F1-A02D468D0B5B}" dt="2020-06-14T06:34:10.995" v="260"/>
        <pc:sldMkLst>
          <pc:docMk/>
          <pc:sldMk cId="1824661728" sldId="265"/>
        </pc:sldMkLst>
      </pc:sldChg>
      <pc:sldChg chg="modSp">
        <pc:chgData name="Bert Dingemans" userId="8e69b98cb10617d5" providerId="LiveId" clId="{CF21989B-5EC2-4A02-A3F1-A02D468D0B5B}" dt="2020-06-14T06:34:10.995" v="260"/>
        <pc:sldMkLst>
          <pc:docMk/>
          <pc:sldMk cId="3342568992" sldId="281"/>
        </pc:sldMkLst>
      </pc:sldChg>
      <pc:sldChg chg="delSp modSp delDesignElem">
        <pc:chgData name="Bert Dingemans" userId="8e69b98cb10617d5" providerId="LiveId" clId="{CF21989B-5EC2-4A02-A3F1-A02D468D0B5B}" dt="2020-06-14T06:34:10.995" v="260"/>
        <pc:sldMkLst>
          <pc:docMk/>
          <pc:sldMk cId="916653229" sldId="282"/>
        </pc:sldMkLst>
      </pc:sldChg>
      <pc:sldChg chg="modSp mod">
        <pc:chgData name="Bert Dingemans" userId="8e69b98cb10617d5" providerId="LiveId" clId="{CF21989B-5EC2-4A02-A3F1-A02D468D0B5B}" dt="2020-06-14T06:34:14.589" v="288" actId="27636"/>
        <pc:sldMkLst>
          <pc:docMk/>
          <pc:sldMk cId="2699710321" sldId="283"/>
        </pc:sldMkLst>
      </pc:sldChg>
      <pc:sldChg chg="modSp">
        <pc:chgData name="Bert Dingemans" userId="8e69b98cb10617d5" providerId="LiveId" clId="{CF21989B-5EC2-4A02-A3F1-A02D468D0B5B}" dt="2020-06-14T06:34:10.995" v="260"/>
        <pc:sldMkLst>
          <pc:docMk/>
          <pc:sldMk cId="2529790651" sldId="286"/>
        </pc:sldMkLst>
      </pc:sldChg>
      <pc:sldChg chg="modSp">
        <pc:chgData name="Bert Dingemans" userId="8e69b98cb10617d5" providerId="LiveId" clId="{CF21989B-5EC2-4A02-A3F1-A02D468D0B5B}" dt="2020-06-14T06:34:10.995" v="260"/>
        <pc:sldMkLst>
          <pc:docMk/>
          <pc:sldMk cId="1483229467" sldId="309"/>
        </pc:sldMkLst>
      </pc:sldChg>
      <pc:sldChg chg="modSp">
        <pc:chgData name="Bert Dingemans" userId="8e69b98cb10617d5" providerId="LiveId" clId="{CF21989B-5EC2-4A02-A3F1-A02D468D0B5B}" dt="2020-06-14T06:34:10.995" v="260"/>
        <pc:sldMkLst>
          <pc:docMk/>
          <pc:sldMk cId="3233125587" sldId="310"/>
        </pc:sldMkLst>
      </pc:sldChg>
      <pc:sldChg chg="modSp mod">
        <pc:chgData name="Bert Dingemans" userId="8e69b98cb10617d5" providerId="LiveId" clId="{CF21989B-5EC2-4A02-A3F1-A02D468D0B5B}" dt="2020-06-14T06:34:14.136" v="282" actId="27636"/>
        <pc:sldMkLst>
          <pc:docMk/>
          <pc:sldMk cId="945395732" sldId="312"/>
        </pc:sldMkLst>
      </pc:sldChg>
      <pc:sldChg chg="modSp mod">
        <pc:chgData name="Bert Dingemans" userId="8e69b98cb10617d5" providerId="LiveId" clId="{CF21989B-5EC2-4A02-A3F1-A02D468D0B5B}" dt="2020-06-14T06:34:14.183" v="283" actId="27636"/>
        <pc:sldMkLst>
          <pc:docMk/>
          <pc:sldMk cId="3131739037" sldId="314"/>
        </pc:sldMkLst>
      </pc:sldChg>
      <pc:sldChg chg="modSp">
        <pc:chgData name="Bert Dingemans" userId="8e69b98cb10617d5" providerId="LiveId" clId="{CF21989B-5EC2-4A02-A3F1-A02D468D0B5B}" dt="2020-06-14T06:34:10.995" v="260"/>
        <pc:sldMkLst>
          <pc:docMk/>
          <pc:sldMk cId="2049452555" sldId="315"/>
        </pc:sldMkLst>
      </pc:sldChg>
      <pc:sldChg chg="modSp">
        <pc:chgData name="Bert Dingemans" userId="8e69b98cb10617d5" providerId="LiveId" clId="{CF21989B-5EC2-4A02-A3F1-A02D468D0B5B}" dt="2020-06-14T06:34:10.995" v="260"/>
        <pc:sldMkLst>
          <pc:docMk/>
          <pc:sldMk cId="2557641866" sldId="320"/>
        </pc:sldMkLst>
      </pc:sldChg>
      <pc:sldChg chg="modSp mod">
        <pc:chgData name="Bert Dingemans" userId="8e69b98cb10617d5" providerId="LiveId" clId="{CF21989B-5EC2-4A02-A3F1-A02D468D0B5B}" dt="2020-06-14T06:34:14.323" v="284" actId="27636"/>
        <pc:sldMkLst>
          <pc:docMk/>
          <pc:sldMk cId="4210448820" sldId="331"/>
        </pc:sldMkLst>
      </pc:sldChg>
      <pc:sldChg chg="modSp">
        <pc:chgData name="Bert Dingemans" userId="8e69b98cb10617d5" providerId="LiveId" clId="{CF21989B-5EC2-4A02-A3F1-A02D468D0B5B}" dt="2020-06-14T06:34:10.995" v="260"/>
        <pc:sldMkLst>
          <pc:docMk/>
          <pc:sldMk cId="1515775840" sldId="349"/>
        </pc:sldMkLst>
      </pc:sldChg>
      <pc:sldChg chg="modSp">
        <pc:chgData name="Bert Dingemans" userId="8e69b98cb10617d5" providerId="LiveId" clId="{CF21989B-5EC2-4A02-A3F1-A02D468D0B5B}" dt="2020-06-14T06:34:10.995" v="260"/>
        <pc:sldMkLst>
          <pc:docMk/>
          <pc:sldMk cId="3743590789" sldId="350"/>
        </pc:sldMkLst>
      </pc:sldChg>
      <pc:sldChg chg="modSp mod">
        <pc:chgData name="Bert Dingemans" userId="8e69b98cb10617d5" providerId="LiveId" clId="{CF21989B-5EC2-4A02-A3F1-A02D468D0B5B}" dt="2020-06-14T06:34:14.417" v="285" actId="27636"/>
        <pc:sldMkLst>
          <pc:docMk/>
          <pc:sldMk cId="3891738742" sldId="351"/>
        </pc:sldMkLst>
      </pc:sldChg>
      <pc:sldChg chg="modSp">
        <pc:chgData name="Bert Dingemans" userId="8e69b98cb10617d5" providerId="LiveId" clId="{CF21989B-5EC2-4A02-A3F1-A02D468D0B5B}" dt="2020-06-14T06:34:10.995" v="260"/>
        <pc:sldMkLst>
          <pc:docMk/>
          <pc:sldMk cId="86675752" sldId="352"/>
        </pc:sldMkLst>
      </pc:sldChg>
      <pc:sldChg chg="modSp">
        <pc:chgData name="Bert Dingemans" userId="8e69b98cb10617d5" providerId="LiveId" clId="{CF21989B-5EC2-4A02-A3F1-A02D468D0B5B}" dt="2020-06-14T06:34:10.995" v="260"/>
        <pc:sldMkLst>
          <pc:docMk/>
          <pc:sldMk cId="862537219" sldId="353"/>
        </pc:sldMkLst>
      </pc:sldChg>
      <pc:sldChg chg="modSp">
        <pc:chgData name="Bert Dingemans" userId="8e69b98cb10617d5" providerId="LiveId" clId="{CF21989B-5EC2-4A02-A3F1-A02D468D0B5B}" dt="2020-06-14T06:34:10.995" v="260"/>
        <pc:sldMkLst>
          <pc:docMk/>
          <pc:sldMk cId="4276932889" sldId="354"/>
        </pc:sldMkLst>
      </pc:sldChg>
      <pc:sldChg chg="modSp mod">
        <pc:chgData name="Bert Dingemans" userId="8e69b98cb10617d5" providerId="LiveId" clId="{CF21989B-5EC2-4A02-A3F1-A02D468D0B5B}" dt="2020-06-14T06:34:14.495" v="287" actId="27636"/>
        <pc:sldMkLst>
          <pc:docMk/>
          <pc:sldMk cId="2251131400" sldId="358"/>
        </pc:sldMkLst>
      </pc:sldChg>
      <pc:sldChg chg="modSp">
        <pc:chgData name="Bert Dingemans" userId="8e69b98cb10617d5" providerId="LiveId" clId="{CF21989B-5EC2-4A02-A3F1-A02D468D0B5B}" dt="2020-06-14T06:34:10.995" v="260"/>
        <pc:sldMkLst>
          <pc:docMk/>
          <pc:sldMk cId="4281438641" sldId="361"/>
        </pc:sldMkLst>
      </pc:sldChg>
      <pc:sldChg chg="modSp">
        <pc:chgData name="Bert Dingemans" userId="8e69b98cb10617d5" providerId="LiveId" clId="{CF21989B-5EC2-4A02-A3F1-A02D468D0B5B}" dt="2020-06-14T06:34:10.995" v="260"/>
        <pc:sldMkLst>
          <pc:docMk/>
          <pc:sldMk cId="2934728641" sldId="364"/>
        </pc:sldMkLst>
      </pc:sldChg>
      <pc:sldChg chg="modSp">
        <pc:chgData name="Bert Dingemans" userId="8e69b98cb10617d5" providerId="LiveId" clId="{CF21989B-5EC2-4A02-A3F1-A02D468D0B5B}" dt="2020-06-14T06:34:10.995" v="260"/>
        <pc:sldMkLst>
          <pc:docMk/>
          <pc:sldMk cId="3167416529" sldId="373"/>
        </pc:sldMkLst>
      </pc:sldChg>
      <pc:sldChg chg="modSp">
        <pc:chgData name="Bert Dingemans" userId="8e69b98cb10617d5" providerId="LiveId" clId="{CF21989B-5EC2-4A02-A3F1-A02D468D0B5B}" dt="2020-06-14T06:34:10.995" v="260"/>
        <pc:sldMkLst>
          <pc:docMk/>
          <pc:sldMk cId="2770737838" sldId="374"/>
        </pc:sldMkLst>
      </pc:sldChg>
      <pc:sldChg chg="modSp">
        <pc:chgData name="Bert Dingemans" userId="8e69b98cb10617d5" providerId="LiveId" clId="{CF21989B-5EC2-4A02-A3F1-A02D468D0B5B}" dt="2020-06-14T06:34:10.995" v="260"/>
        <pc:sldMkLst>
          <pc:docMk/>
          <pc:sldMk cId="584141073" sldId="375"/>
        </pc:sldMkLst>
      </pc:sldChg>
      <pc:sldChg chg="modSp mod">
        <pc:chgData name="Bert Dingemans" userId="8e69b98cb10617d5" providerId="LiveId" clId="{CF21989B-5EC2-4A02-A3F1-A02D468D0B5B}" dt="2020-06-14T06:34:14.776" v="290" actId="27636"/>
        <pc:sldMkLst>
          <pc:docMk/>
          <pc:sldMk cId="3688181478" sldId="382"/>
        </pc:sldMkLst>
      </pc:sldChg>
      <pc:sldChg chg="modSp">
        <pc:chgData name="Bert Dingemans" userId="8e69b98cb10617d5" providerId="LiveId" clId="{CF21989B-5EC2-4A02-A3F1-A02D468D0B5B}" dt="2020-06-14T06:34:10.995" v="260"/>
        <pc:sldMkLst>
          <pc:docMk/>
          <pc:sldMk cId="3637267122" sldId="383"/>
        </pc:sldMkLst>
      </pc:sldChg>
      <pc:sldChg chg="modSp">
        <pc:chgData name="Bert Dingemans" userId="8e69b98cb10617d5" providerId="LiveId" clId="{CF21989B-5EC2-4A02-A3F1-A02D468D0B5B}" dt="2020-06-14T06:34:10.995" v="260"/>
        <pc:sldMkLst>
          <pc:docMk/>
          <pc:sldMk cId="321067111" sldId="386"/>
        </pc:sldMkLst>
      </pc:sldChg>
      <pc:sldChg chg="modSp">
        <pc:chgData name="Bert Dingemans" userId="8e69b98cb10617d5" providerId="LiveId" clId="{CF21989B-5EC2-4A02-A3F1-A02D468D0B5B}" dt="2020-06-14T06:34:10.995" v="260"/>
        <pc:sldMkLst>
          <pc:docMk/>
          <pc:sldMk cId="1529373099" sldId="388"/>
        </pc:sldMkLst>
      </pc:sldChg>
      <pc:sldChg chg="modSp">
        <pc:chgData name="Bert Dingemans" userId="8e69b98cb10617d5" providerId="LiveId" clId="{CF21989B-5EC2-4A02-A3F1-A02D468D0B5B}" dt="2020-06-14T06:34:10.995" v="260"/>
        <pc:sldMkLst>
          <pc:docMk/>
          <pc:sldMk cId="1890640308" sldId="389"/>
        </pc:sldMkLst>
      </pc:sldChg>
      <pc:sldChg chg="modSp">
        <pc:chgData name="Bert Dingemans" userId="8e69b98cb10617d5" providerId="LiveId" clId="{CF21989B-5EC2-4A02-A3F1-A02D468D0B5B}" dt="2020-06-14T06:34:10.995" v="260"/>
        <pc:sldMkLst>
          <pc:docMk/>
          <pc:sldMk cId="1484249360" sldId="397"/>
        </pc:sldMkLst>
      </pc:sldChg>
      <pc:sldChg chg="modSp">
        <pc:chgData name="Bert Dingemans" userId="8e69b98cb10617d5" providerId="LiveId" clId="{CF21989B-5EC2-4A02-A3F1-A02D468D0B5B}" dt="2020-06-14T06:34:10.995" v="260"/>
        <pc:sldMkLst>
          <pc:docMk/>
          <pc:sldMk cId="4244635058" sldId="398"/>
        </pc:sldMkLst>
      </pc:sldChg>
      <pc:sldChg chg="modSp">
        <pc:chgData name="Bert Dingemans" userId="8e69b98cb10617d5" providerId="LiveId" clId="{CF21989B-5EC2-4A02-A3F1-A02D468D0B5B}" dt="2020-06-14T06:34:10.995" v="260"/>
        <pc:sldMkLst>
          <pc:docMk/>
          <pc:sldMk cId="608938088" sldId="399"/>
        </pc:sldMkLst>
      </pc:sldChg>
      <pc:sldChg chg="modSp">
        <pc:chgData name="Bert Dingemans" userId="8e69b98cb10617d5" providerId="LiveId" clId="{CF21989B-5EC2-4A02-A3F1-A02D468D0B5B}" dt="2020-06-14T06:34:10.995" v="260"/>
        <pc:sldMkLst>
          <pc:docMk/>
          <pc:sldMk cId="4193595854" sldId="400"/>
        </pc:sldMkLst>
      </pc:sldChg>
      <pc:sldChg chg="modSp">
        <pc:chgData name="Bert Dingemans" userId="8e69b98cb10617d5" providerId="LiveId" clId="{CF21989B-5EC2-4A02-A3F1-A02D468D0B5B}" dt="2020-06-14T06:34:10.995" v="260"/>
        <pc:sldMkLst>
          <pc:docMk/>
          <pc:sldMk cId="2538955746" sldId="401"/>
        </pc:sldMkLst>
      </pc:sldChg>
      <pc:sldChg chg="modSp">
        <pc:chgData name="Bert Dingemans" userId="8e69b98cb10617d5" providerId="LiveId" clId="{CF21989B-5EC2-4A02-A3F1-A02D468D0B5B}" dt="2020-06-14T06:34:10.995" v="260"/>
        <pc:sldMkLst>
          <pc:docMk/>
          <pc:sldMk cId="1457013764" sldId="410"/>
        </pc:sldMkLst>
      </pc:sldChg>
      <pc:sldChg chg="modSp">
        <pc:chgData name="Bert Dingemans" userId="8e69b98cb10617d5" providerId="LiveId" clId="{CF21989B-5EC2-4A02-A3F1-A02D468D0B5B}" dt="2020-06-14T06:34:10.995" v="260"/>
        <pc:sldMkLst>
          <pc:docMk/>
          <pc:sldMk cId="3290974646" sldId="420"/>
        </pc:sldMkLst>
      </pc:sldChg>
      <pc:sldChg chg="modSp">
        <pc:chgData name="Bert Dingemans" userId="8e69b98cb10617d5" providerId="LiveId" clId="{CF21989B-5EC2-4A02-A3F1-A02D468D0B5B}" dt="2020-06-14T06:34:10.995" v="260"/>
        <pc:sldMkLst>
          <pc:docMk/>
          <pc:sldMk cId="2597444314" sldId="447"/>
        </pc:sldMkLst>
      </pc:sldChg>
      <pc:sldChg chg="modSp mod">
        <pc:chgData name="Bert Dingemans" userId="8e69b98cb10617d5" providerId="LiveId" clId="{CF21989B-5EC2-4A02-A3F1-A02D468D0B5B}" dt="2020-06-14T06:34:10.995" v="260"/>
        <pc:sldMkLst>
          <pc:docMk/>
          <pc:sldMk cId="1830536904" sldId="448"/>
        </pc:sldMkLst>
      </pc:sldChg>
      <pc:sldChg chg="modSp">
        <pc:chgData name="Bert Dingemans" userId="8e69b98cb10617d5" providerId="LiveId" clId="{CF21989B-5EC2-4A02-A3F1-A02D468D0B5B}" dt="2020-06-14T06:34:10.995" v="260"/>
        <pc:sldMkLst>
          <pc:docMk/>
          <pc:sldMk cId="3111051096" sldId="460"/>
        </pc:sldMkLst>
      </pc:sldChg>
      <pc:sldChg chg="modSp">
        <pc:chgData name="Bert Dingemans" userId="8e69b98cb10617d5" providerId="LiveId" clId="{CF21989B-5EC2-4A02-A3F1-A02D468D0B5B}" dt="2020-06-14T06:34:10.995" v="260"/>
        <pc:sldMkLst>
          <pc:docMk/>
          <pc:sldMk cId="1583190253" sldId="482"/>
        </pc:sldMkLst>
      </pc:sldChg>
      <pc:sldChg chg="modSp mod">
        <pc:chgData name="Bert Dingemans" userId="8e69b98cb10617d5" providerId="LiveId" clId="{CF21989B-5EC2-4A02-A3F1-A02D468D0B5B}" dt="2020-06-14T06:34:12.276" v="261" actId="27636"/>
        <pc:sldMkLst>
          <pc:docMk/>
          <pc:sldMk cId="1760768740" sldId="528"/>
        </pc:sldMkLst>
      </pc:sldChg>
      <pc:sldChg chg="modSp">
        <pc:chgData name="Bert Dingemans" userId="8e69b98cb10617d5" providerId="LiveId" clId="{CF21989B-5EC2-4A02-A3F1-A02D468D0B5B}" dt="2020-06-14T06:34:10.995" v="260"/>
        <pc:sldMkLst>
          <pc:docMk/>
          <pc:sldMk cId="3483302515" sldId="532"/>
        </pc:sldMkLst>
      </pc:sldChg>
      <pc:sldChg chg="modSp">
        <pc:chgData name="Bert Dingemans" userId="8e69b98cb10617d5" providerId="LiveId" clId="{CF21989B-5EC2-4A02-A3F1-A02D468D0B5B}" dt="2020-06-14T06:34:10.995" v="260"/>
        <pc:sldMkLst>
          <pc:docMk/>
          <pc:sldMk cId="3923537060" sldId="585"/>
        </pc:sldMkLst>
      </pc:sldChg>
      <pc:sldChg chg="modSp">
        <pc:chgData name="Bert Dingemans" userId="8e69b98cb10617d5" providerId="LiveId" clId="{CF21989B-5EC2-4A02-A3F1-A02D468D0B5B}" dt="2020-06-14T06:34:10.995" v="260"/>
        <pc:sldMkLst>
          <pc:docMk/>
          <pc:sldMk cId="3219281838" sldId="644"/>
        </pc:sldMkLst>
      </pc:sldChg>
      <pc:sldChg chg="modSp">
        <pc:chgData name="Bert Dingemans" userId="8e69b98cb10617d5" providerId="LiveId" clId="{CF21989B-5EC2-4A02-A3F1-A02D468D0B5B}" dt="2020-06-14T06:34:10.995" v="260"/>
        <pc:sldMkLst>
          <pc:docMk/>
          <pc:sldMk cId="3754973901" sldId="645"/>
        </pc:sldMkLst>
      </pc:sldChg>
      <pc:sldChg chg="modSp">
        <pc:chgData name="Bert Dingemans" userId="8e69b98cb10617d5" providerId="LiveId" clId="{CF21989B-5EC2-4A02-A3F1-A02D468D0B5B}" dt="2020-06-14T06:34:10.995" v="260"/>
        <pc:sldMkLst>
          <pc:docMk/>
          <pc:sldMk cId="1898987141" sldId="647"/>
        </pc:sldMkLst>
      </pc:sldChg>
      <pc:sldChg chg="modSp">
        <pc:chgData name="Bert Dingemans" userId="8e69b98cb10617d5" providerId="LiveId" clId="{CF21989B-5EC2-4A02-A3F1-A02D468D0B5B}" dt="2020-06-14T06:34:10.995" v="260"/>
        <pc:sldMkLst>
          <pc:docMk/>
          <pc:sldMk cId="1394170633" sldId="648"/>
        </pc:sldMkLst>
      </pc:sldChg>
      <pc:sldChg chg="modSp mod">
        <pc:chgData name="Bert Dingemans" userId="8e69b98cb10617d5" providerId="LiveId" clId="{CF21989B-5EC2-4A02-A3F1-A02D468D0B5B}" dt="2020-06-14T06:34:13.636" v="274" actId="27636"/>
        <pc:sldMkLst>
          <pc:docMk/>
          <pc:sldMk cId="588939797" sldId="664"/>
        </pc:sldMkLst>
      </pc:sldChg>
      <pc:sldChg chg="modSp">
        <pc:chgData name="Bert Dingemans" userId="8e69b98cb10617d5" providerId="LiveId" clId="{CF21989B-5EC2-4A02-A3F1-A02D468D0B5B}" dt="2020-06-14T06:34:10.995" v="260"/>
        <pc:sldMkLst>
          <pc:docMk/>
          <pc:sldMk cId="1690857870" sldId="676"/>
        </pc:sldMkLst>
      </pc:sldChg>
      <pc:sldChg chg="add">
        <pc:chgData name="Bert Dingemans" userId="8e69b98cb10617d5" providerId="LiveId" clId="{CF21989B-5EC2-4A02-A3F1-A02D468D0B5B}" dt="2020-06-14T14:24:20.557" v="551"/>
        <pc:sldMkLst>
          <pc:docMk/>
          <pc:sldMk cId="1553827145" sldId="677"/>
        </pc:sldMkLst>
      </pc:sldChg>
      <pc:sldChg chg="modSp">
        <pc:chgData name="Bert Dingemans" userId="8e69b98cb10617d5" providerId="LiveId" clId="{CF21989B-5EC2-4A02-A3F1-A02D468D0B5B}" dt="2020-06-14T06:34:10.995" v="260"/>
        <pc:sldMkLst>
          <pc:docMk/>
          <pc:sldMk cId="3841980875" sldId="697"/>
        </pc:sldMkLst>
      </pc:sldChg>
      <pc:sldChg chg="modSp mod modAnim">
        <pc:chgData name="Bert Dingemans" userId="8e69b98cb10617d5" providerId="LiveId" clId="{CF21989B-5EC2-4A02-A3F1-A02D468D0B5B}" dt="2020-06-14T06:34:12.901" v="265" actId="27636"/>
        <pc:sldMkLst>
          <pc:docMk/>
          <pc:sldMk cId="2106819252" sldId="700"/>
        </pc:sldMkLst>
      </pc:sldChg>
      <pc:sldChg chg="modSp mod">
        <pc:chgData name="Bert Dingemans" userId="8e69b98cb10617d5" providerId="LiveId" clId="{CF21989B-5EC2-4A02-A3F1-A02D468D0B5B}" dt="2020-06-14T06:34:13.026" v="266" actId="27636"/>
        <pc:sldMkLst>
          <pc:docMk/>
          <pc:sldMk cId="3809595986" sldId="702"/>
        </pc:sldMkLst>
      </pc:sldChg>
      <pc:sldChg chg="modSp">
        <pc:chgData name="Bert Dingemans" userId="8e69b98cb10617d5" providerId="LiveId" clId="{CF21989B-5EC2-4A02-A3F1-A02D468D0B5B}" dt="2020-06-14T06:34:10.995" v="260"/>
        <pc:sldMkLst>
          <pc:docMk/>
          <pc:sldMk cId="2332336029" sldId="703"/>
        </pc:sldMkLst>
      </pc:sldChg>
      <pc:sldChg chg="modSp">
        <pc:chgData name="Bert Dingemans" userId="8e69b98cb10617d5" providerId="LiveId" clId="{CF21989B-5EC2-4A02-A3F1-A02D468D0B5B}" dt="2020-06-14T06:34:10.995" v="260"/>
        <pc:sldMkLst>
          <pc:docMk/>
          <pc:sldMk cId="246791393" sldId="704"/>
        </pc:sldMkLst>
      </pc:sldChg>
      <pc:sldChg chg="modSp mod">
        <pc:chgData name="Bert Dingemans" userId="8e69b98cb10617d5" providerId="LiveId" clId="{CF21989B-5EC2-4A02-A3F1-A02D468D0B5B}" dt="2020-06-14T06:34:13.183" v="268" actId="27636"/>
        <pc:sldMkLst>
          <pc:docMk/>
          <pc:sldMk cId="1760287673" sldId="705"/>
        </pc:sldMkLst>
      </pc:sldChg>
      <pc:sldChg chg="modSp mod">
        <pc:chgData name="Bert Dingemans" userId="8e69b98cb10617d5" providerId="LiveId" clId="{CF21989B-5EC2-4A02-A3F1-A02D468D0B5B}" dt="2020-06-14T06:34:10.995" v="260"/>
        <pc:sldMkLst>
          <pc:docMk/>
          <pc:sldMk cId="3882807263" sldId="706"/>
        </pc:sldMkLst>
      </pc:sldChg>
      <pc:sldChg chg="modSp">
        <pc:chgData name="Bert Dingemans" userId="8e69b98cb10617d5" providerId="LiveId" clId="{CF21989B-5EC2-4A02-A3F1-A02D468D0B5B}" dt="2020-06-14T06:34:10.995" v="260"/>
        <pc:sldMkLst>
          <pc:docMk/>
          <pc:sldMk cId="2209121404" sldId="756"/>
        </pc:sldMkLst>
      </pc:sldChg>
      <pc:sldChg chg="modSp">
        <pc:chgData name="Bert Dingemans" userId="8e69b98cb10617d5" providerId="LiveId" clId="{CF21989B-5EC2-4A02-A3F1-A02D468D0B5B}" dt="2020-06-14T06:34:10.995" v="260"/>
        <pc:sldMkLst>
          <pc:docMk/>
          <pc:sldMk cId="2466148535" sldId="757"/>
        </pc:sldMkLst>
      </pc:sldChg>
      <pc:sldChg chg="modSp mod">
        <pc:chgData name="Bert Dingemans" userId="8e69b98cb10617d5" providerId="LiveId" clId="{CF21989B-5EC2-4A02-A3F1-A02D468D0B5B}" dt="2020-06-14T06:34:10.995" v="260"/>
        <pc:sldMkLst>
          <pc:docMk/>
          <pc:sldMk cId="5873713" sldId="759"/>
        </pc:sldMkLst>
      </pc:sldChg>
      <pc:sldChg chg="modSp">
        <pc:chgData name="Bert Dingemans" userId="8e69b98cb10617d5" providerId="LiveId" clId="{CF21989B-5EC2-4A02-A3F1-A02D468D0B5B}" dt="2020-06-14T06:34:10.995" v="260"/>
        <pc:sldMkLst>
          <pc:docMk/>
          <pc:sldMk cId="3208235302" sldId="761"/>
        </pc:sldMkLst>
      </pc:sldChg>
      <pc:sldChg chg="modSp">
        <pc:chgData name="Bert Dingemans" userId="8e69b98cb10617d5" providerId="LiveId" clId="{CF21989B-5EC2-4A02-A3F1-A02D468D0B5B}" dt="2020-06-14T06:34:10.995" v="260"/>
        <pc:sldMkLst>
          <pc:docMk/>
          <pc:sldMk cId="2422710979" sldId="763"/>
        </pc:sldMkLst>
      </pc:sldChg>
      <pc:sldChg chg="modSp">
        <pc:chgData name="Bert Dingemans" userId="8e69b98cb10617d5" providerId="LiveId" clId="{CF21989B-5EC2-4A02-A3F1-A02D468D0B5B}" dt="2020-06-14T06:34:10.995" v="260"/>
        <pc:sldMkLst>
          <pc:docMk/>
          <pc:sldMk cId="2114427675" sldId="764"/>
        </pc:sldMkLst>
      </pc:sldChg>
      <pc:sldChg chg="modSp">
        <pc:chgData name="Bert Dingemans" userId="8e69b98cb10617d5" providerId="LiveId" clId="{CF21989B-5EC2-4A02-A3F1-A02D468D0B5B}" dt="2020-06-14T06:34:10.995" v="260"/>
        <pc:sldMkLst>
          <pc:docMk/>
          <pc:sldMk cId="4208374511" sldId="768"/>
        </pc:sldMkLst>
      </pc:sldChg>
      <pc:sldChg chg="modSp mod">
        <pc:chgData name="Bert Dingemans" userId="8e69b98cb10617d5" providerId="LiveId" clId="{CF21989B-5EC2-4A02-A3F1-A02D468D0B5B}" dt="2020-06-14T06:34:13.276" v="269" actId="27636"/>
        <pc:sldMkLst>
          <pc:docMk/>
          <pc:sldMk cId="567242324" sldId="769"/>
        </pc:sldMkLst>
      </pc:sldChg>
      <pc:sldChg chg="modSp mod">
        <pc:chgData name="Bert Dingemans" userId="8e69b98cb10617d5" providerId="LiveId" clId="{CF21989B-5EC2-4A02-A3F1-A02D468D0B5B}" dt="2020-06-14T06:34:13.776" v="276" actId="27636"/>
        <pc:sldMkLst>
          <pc:docMk/>
          <pc:sldMk cId="2241164697" sldId="770"/>
        </pc:sldMkLst>
      </pc:sldChg>
      <pc:sldChg chg="modSp">
        <pc:chgData name="Bert Dingemans" userId="8e69b98cb10617d5" providerId="LiveId" clId="{CF21989B-5EC2-4A02-A3F1-A02D468D0B5B}" dt="2020-06-14T06:34:10.995" v="260"/>
        <pc:sldMkLst>
          <pc:docMk/>
          <pc:sldMk cId="3903700296" sldId="771"/>
        </pc:sldMkLst>
      </pc:sldChg>
      <pc:sldChg chg="modSp">
        <pc:chgData name="Bert Dingemans" userId="8e69b98cb10617d5" providerId="LiveId" clId="{CF21989B-5EC2-4A02-A3F1-A02D468D0B5B}" dt="2020-06-14T06:34:10.995" v="260"/>
        <pc:sldMkLst>
          <pc:docMk/>
          <pc:sldMk cId="4026208033" sldId="772"/>
        </pc:sldMkLst>
      </pc:sldChg>
      <pc:sldChg chg="modSp">
        <pc:chgData name="Bert Dingemans" userId="8e69b98cb10617d5" providerId="LiveId" clId="{CF21989B-5EC2-4A02-A3F1-A02D468D0B5B}" dt="2020-06-14T06:34:10.995" v="260"/>
        <pc:sldMkLst>
          <pc:docMk/>
          <pc:sldMk cId="1272500865" sldId="774"/>
        </pc:sldMkLst>
      </pc:sldChg>
      <pc:sldChg chg="modSp">
        <pc:chgData name="Bert Dingemans" userId="8e69b98cb10617d5" providerId="LiveId" clId="{CF21989B-5EC2-4A02-A3F1-A02D468D0B5B}" dt="2020-06-14T06:34:10.995" v="260"/>
        <pc:sldMkLst>
          <pc:docMk/>
          <pc:sldMk cId="3823632232" sldId="775"/>
        </pc:sldMkLst>
      </pc:sldChg>
      <pc:sldChg chg="modSp mod">
        <pc:chgData name="Bert Dingemans" userId="8e69b98cb10617d5" providerId="LiveId" clId="{CF21989B-5EC2-4A02-A3F1-A02D468D0B5B}" dt="2020-06-14T06:34:13.839" v="277" actId="27636"/>
        <pc:sldMkLst>
          <pc:docMk/>
          <pc:sldMk cId="1207975966" sldId="777"/>
        </pc:sldMkLst>
      </pc:sldChg>
      <pc:sldChg chg="modSp">
        <pc:chgData name="Bert Dingemans" userId="8e69b98cb10617d5" providerId="LiveId" clId="{CF21989B-5EC2-4A02-A3F1-A02D468D0B5B}" dt="2020-06-14T06:34:10.995" v="260"/>
        <pc:sldMkLst>
          <pc:docMk/>
          <pc:sldMk cId="857116294" sldId="779"/>
        </pc:sldMkLst>
      </pc:sldChg>
      <pc:sldChg chg="modSp">
        <pc:chgData name="Bert Dingemans" userId="8e69b98cb10617d5" providerId="LiveId" clId="{CF21989B-5EC2-4A02-A3F1-A02D468D0B5B}" dt="2020-06-14T06:34:10.995" v="260"/>
        <pc:sldMkLst>
          <pc:docMk/>
          <pc:sldMk cId="1328618934" sldId="781"/>
        </pc:sldMkLst>
      </pc:sldChg>
      <pc:sldChg chg="modSp mod">
        <pc:chgData name="Bert Dingemans" userId="8e69b98cb10617d5" providerId="LiveId" clId="{CF21989B-5EC2-4A02-A3F1-A02D468D0B5B}" dt="2020-06-14T06:34:13.870" v="278" actId="27636"/>
        <pc:sldMkLst>
          <pc:docMk/>
          <pc:sldMk cId="1559253075" sldId="782"/>
        </pc:sldMkLst>
      </pc:sldChg>
      <pc:sldChg chg="modSp mod">
        <pc:chgData name="Bert Dingemans" userId="8e69b98cb10617d5" providerId="LiveId" clId="{CF21989B-5EC2-4A02-A3F1-A02D468D0B5B}" dt="2020-06-14T06:34:13.901" v="279" actId="27636"/>
        <pc:sldMkLst>
          <pc:docMk/>
          <pc:sldMk cId="2151500623" sldId="783"/>
        </pc:sldMkLst>
      </pc:sldChg>
      <pc:sldChg chg="modSp mod">
        <pc:chgData name="Bert Dingemans" userId="8e69b98cb10617d5" providerId="LiveId" clId="{CF21989B-5EC2-4A02-A3F1-A02D468D0B5B}" dt="2020-06-14T06:34:13.979" v="280" actId="27636"/>
        <pc:sldMkLst>
          <pc:docMk/>
          <pc:sldMk cId="3696875775" sldId="784"/>
        </pc:sldMkLst>
      </pc:sldChg>
      <pc:sldChg chg="modSp">
        <pc:chgData name="Bert Dingemans" userId="8e69b98cb10617d5" providerId="LiveId" clId="{CF21989B-5EC2-4A02-A3F1-A02D468D0B5B}" dt="2020-06-14T06:34:10.995" v="260"/>
        <pc:sldMkLst>
          <pc:docMk/>
          <pc:sldMk cId="977459480" sldId="787"/>
        </pc:sldMkLst>
      </pc:sldChg>
      <pc:sldChg chg="modSp">
        <pc:chgData name="Bert Dingemans" userId="8e69b98cb10617d5" providerId="LiveId" clId="{CF21989B-5EC2-4A02-A3F1-A02D468D0B5B}" dt="2020-06-14T06:34:10.995" v="260"/>
        <pc:sldMkLst>
          <pc:docMk/>
          <pc:sldMk cId="1684758496" sldId="788"/>
        </pc:sldMkLst>
      </pc:sldChg>
      <pc:sldChg chg="modSp">
        <pc:chgData name="Bert Dingemans" userId="8e69b98cb10617d5" providerId="LiveId" clId="{CF21989B-5EC2-4A02-A3F1-A02D468D0B5B}" dt="2020-06-14T06:34:10.995" v="260"/>
        <pc:sldMkLst>
          <pc:docMk/>
          <pc:sldMk cId="1952982689" sldId="789"/>
        </pc:sldMkLst>
      </pc:sldChg>
      <pc:sldChg chg="modSp">
        <pc:chgData name="Bert Dingemans" userId="8e69b98cb10617d5" providerId="LiveId" clId="{CF21989B-5EC2-4A02-A3F1-A02D468D0B5B}" dt="2020-06-14T06:34:10.995" v="260"/>
        <pc:sldMkLst>
          <pc:docMk/>
          <pc:sldMk cId="4205535520" sldId="790"/>
        </pc:sldMkLst>
      </pc:sldChg>
      <pc:sldChg chg="modSp">
        <pc:chgData name="Bert Dingemans" userId="8e69b98cb10617d5" providerId="LiveId" clId="{CF21989B-5EC2-4A02-A3F1-A02D468D0B5B}" dt="2020-06-14T06:34:10.995" v="260"/>
        <pc:sldMkLst>
          <pc:docMk/>
          <pc:sldMk cId="3229675449" sldId="791"/>
        </pc:sldMkLst>
      </pc:sldChg>
      <pc:sldChg chg="delSp modSp mod">
        <pc:chgData name="Bert Dingemans" userId="8e69b98cb10617d5" providerId="LiveId" clId="{CF21989B-5EC2-4A02-A3F1-A02D468D0B5B}" dt="2020-06-14T06:30:36.964" v="236" actId="14100"/>
        <pc:sldMkLst>
          <pc:docMk/>
          <pc:sldMk cId="728423501" sldId="800"/>
        </pc:sldMkLst>
      </pc:sldChg>
      <pc:sldChg chg="modSp mod">
        <pc:chgData name="Bert Dingemans" userId="8e69b98cb10617d5" providerId="LiveId" clId="{CF21989B-5EC2-4A02-A3F1-A02D468D0B5B}" dt="2020-06-14T06:34:14.058" v="281" actId="27636"/>
        <pc:sldMkLst>
          <pc:docMk/>
          <pc:sldMk cId="1411634487" sldId="805"/>
        </pc:sldMkLst>
      </pc:sldChg>
      <pc:sldChg chg="modSp">
        <pc:chgData name="Bert Dingemans" userId="8e69b98cb10617d5" providerId="LiveId" clId="{CF21989B-5EC2-4A02-A3F1-A02D468D0B5B}" dt="2020-06-14T06:34:10.995" v="260"/>
        <pc:sldMkLst>
          <pc:docMk/>
          <pc:sldMk cId="3246489224" sldId="806"/>
        </pc:sldMkLst>
      </pc:sldChg>
      <pc:sldChg chg="modSp">
        <pc:chgData name="Bert Dingemans" userId="8e69b98cb10617d5" providerId="LiveId" clId="{CF21989B-5EC2-4A02-A3F1-A02D468D0B5B}" dt="2020-06-14T06:34:10.995" v="260"/>
        <pc:sldMkLst>
          <pc:docMk/>
          <pc:sldMk cId="143001103" sldId="807"/>
        </pc:sldMkLst>
      </pc:sldChg>
      <pc:sldChg chg="modSp">
        <pc:chgData name="Bert Dingemans" userId="8e69b98cb10617d5" providerId="LiveId" clId="{CF21989B-5EC2-4A02-A3F1-A02D468D0B5B}" dt="2020-06-14T06:34:10.995" v="260"/>
        <pc:sldMkLst>
          <pc:docMk/>
          <pc:sldMk cId="1830966768" sldId="808"/>
        </pc:sldMkLst>
      </pc:sldChg>
      <pc:sldChg chg="modSp">
        <pc:chgData name="Bert Dingemans" userId="8e69b98cb10617d5" providerId="LiveId" clId="{CF21989B-5EC2-4A02-A3F1-A02D468D0B5B}" dt="2020-06-14T06:34:10.995" v="260"/>
        <pc:sldMkLst>
          <pc:docMk/>
          <pc:sldMk cId="3973712400" sldId="809"/>
        </pc:sldMkLst>
      </pc:sldChg>
      <pc:sldChg chg="modSp mod">
        <pc:chgData name="Bert Dingemans" userId="8e69b98cb10617d5" providerId="LiveId" clId="{CF21989B-5EC2-4A02-A3F1-A02D468D0B5B}" dt="2020-06-14T06:34:10.995" v="260"/>
        <pc:sldMkLst>
          <pc:docMk/>
          <pc:sldMk cId="450387749" sldId="810"/>
        </pc:sldMkLst>
      </pc:sldChg>
      <pc:sldChg chg="modSp">
        <pc:chgData name="Bert Dingemans" userId="8e69b98cb10617d5" providerId="LiveId" clId="{CF21989B-5EC2-4A02-A3F1-A02D468D0B5B}" dt="2020-06-14T06:34:10.995" v="260"/>
        <pc:sldMkLst>
          <pc:docMk/>
          <pc:sldMk cId="625436903" sldId="811"/>
        </pc:sldMkLst>
      </pc:sldChg>
      <pc:sldChg chg="modSp">
        <pc:chgData name="Bert Dingemans" userId="8e69b98cb10617d5" providerId="LiveId" clId="{CF21989B-5EC2-4A02-A3F1-A02D468D0B5B}" dt="2020-06-14T06:34:10.995" v="260"/>
        <pc:sldMkLst>
          <pc:docMk/>
          <pc:sldMk cId="2152669321" sldId="812"/>
        </pc:sldMkLst>
      </pc:sldChg>
      <pc:sldChg chg="modSp">
        <pc:chgData name="Bert Dingemans" userId="8e69b98cb10617d5" providerId="LiveId" clId="{CF21989B-5EC2-4A02-A3F1-A02D468D0B5B}" dt="2020-06-14T06:34:10.995" v="260"/>
        <pc:sldMkLst>
          <pc:docMk/>
          <pc:sldMk cId="1659061743" sldId="813"/>
        </pc:sldMkLst>
      </pc:sldChg>
      <pc:sldChg chg="modSp">
        <pc:chgData name="Bert Dingemans" userId="8e69b98cb10617d5" providerId="LiveId" clId="{CF21989B-5EC2-4A02-A3F1-A02D468D0B5B}" dt="2020-06-14T06:34:10.995" v="260"/>
        <pc:sldMkLst>
          <pc:docMk/>
          <pc:sldMk cId="2249235140" sldId="816"/>
        </pc:sldMkLst>
      </pc:sldChg>
      <pc:sldChg chg="addSp delSp modSp mod">
        <pc:chgData name="Bert Dingemans" userId="8e69b98cb10617d5" providerId="LiveId" clId="{CF21989B-5EC2-4A02-A3F1-A02D468D0B5B}" dt="2020-06-14T06:25:05.793" v="220" actId="14100"/>
        <pc:sldMkLst>
          <pc:docMk/>
          <pc:sldMk cId="753005867" sldId="818"/>
        </pc:sldMkLst>
      </pc:sldChg>
      <pc:sldChg chg="modSp">
        <pc:chgData name="Bert Dingemans" userId="8e69b98cb10617d5" providerId="LiveId" clId="{CF21989B-5EC2-4A02-A3F1-A02D468D0B5B}" dt="2020-06-14T06:34:10.995" v="260"/>
        <pc:sldMkLst>
          <pc:docMk/>
          <pc:sldMk cId="3898307232" sldId="823"/>
        </pc:sldMkLst>
      </pc:sldChg>
      <pc:sldChg chg="modSp mod">
        <pc:chgData name="Bert Dingemans" userId="8e69b98cb10617d5" providerId="LiveId" clId="{CF21989B-5EC2-4A02-A3F1-A02D468D0B5B}" dt="2020-06-14T06:34:14.839" v="291" actId="27636"/>
        <pc:sldMkLst>
          <pc:docMk/>
          <pc:sldMk cId="1908572782" sldId="826"/>
        </pc:sldMkLst>
      </pc:sldChg>
      <pc:sldChg chg="modSp">
        <pc:chgData name="Bert Dingemans" userId="8e69b98cb10617d5" providerId="LiveId" clId="{CF21989B-5EC2-4A02-A3F1-A02D468D0B5B}" dt="2020-06-14T06:34:10.995" v="260"/>
        <pc:sldMkLst>
          <pc:docMk/>
          <pc:sldMk cId="3589588767" sldId="827"/>
        </pc:sldMkLst>
      </pc:sldChg>
      <pc:sldChg chg="modSp">
        <pc:chgData name="Bert Dingemans" userId="8e69b98cb10617d5" providerId="LiveId" clId="{CF21989B-5EC2-4A02-A3F1-A02D468D0B5B}" dt="2020-06-14T06:34:10.995" v="260"/>
        <pc:sldMkLst>
          <pc:docMk/>
          <pc:sldMk cId="1573972350" sldId="828"/>
        </pc:sldMkLst>
      </pc:sldChg>
      <pc:sldChg chg="modSp">
        <pc:chgData name="Bert Dingemans" userId="8e69b98cb10617d5" providerId="LiveId" clId="{CF21989B-5EC2-4A02-A3F1-A02D468D0B5B}" dt="2020-06-14T06:34:10.995" v="260"/>
        <pc:sldMkLst>
          <pc:docMk/>
          <pc:sldMk cId="953217825" sldId="829"/>
        </pc:sldMkLst>
      </pc:sldChg>
      <pc:sldChg chg="modSp">
        <pc:chgData name="Bert Dingemans" userId="8e69b98cb10617d5" providerId="LiveId" clId="{CF21989B-5EC2-4A02-A3F1-A02D468D0B5B}" dt="2020-06-14T06:34:10.995" v="260"/>
        <pc:sldMkLst>
          <pc:docMk/>
          <pc:sldMk cId="1858361815" sldId="830"/>
        </pc:sldMkLst>
      </pc:sldChg>
      <pc:sldChg chg="modSp">
        <pc:chgData name="Bert Dingemans" userId="8e69b98cb10617d5" providerId="LiveId" clId="{CF21989B-5EC2-4A02-A3F1-A02D468D0B5B}" dt="2020-06-14T06:34:10.995" v="260"/>
        <pc:sldMkLst>
          <pc:docMk/>
          <pc:sldMk cId="2397096468" sldId="831"/>
        </pc:sldMkLst>
      </pc:sldChg>
      <pc:sldChg chg="modSp">
        <pc:chgData name="Bert Dingemans" userId="8e69b98cb10617d5" providerId="LiveId" clId="{CF21989B-5EC2-4A02-A3F1-A02D468D0B5B}" dt="2020-06-14T06:34:10.995" v="260"/>
        <pc:sldMkLst>
          <pc:docMk/>
          <pc:sldMk cId="173200162" sldId="832"/>
        </pc:sldMkLst>
      </pc:sldChg>
      <pc:sldChg chg="modSp">
        <pc:chgData name="Bert Dingemans" userId="8e69b98cb10617d5" providerId="LiveId" clId="{CF21989B-5EC2-4A02-A3F1-A02D468D0B5B}" dt="2020-06-14T06:34:10.995" v="260"/>
        <pc:sldMkLst>
          <pc:docMk/>
          <pc:sldMk cId="3976772341" sldId="833"/>
        </pc:sldMkLst>
      </pc:sldChg>
      <pc:sldChg chg="modSp mod">
        <pc:chgData name="Bert Dingemans" userId="8e69b98cb10617d5" providerId="LiveId" clId="{CF21989B-5EC2-4A02-A3F1-A02D468D0B5B}" dt="2020-06-14T06:34:14.995" v="293" actId="27636"/>
        <pc:sldMkLst>
          <pc:docMk/>
          <pc:sldMk cId="2773079752" sldId="834"/>
        </pc:sldMkLst>
      </pc:sldChg>
      <pc:sldChg chg="modSp">
        <pc:chgData name="Bert Dingemans" userId="8e69b98cb10617d5" providerId="LiveId" clId="{CF21989B-5EC2-4A02-A3F1-A02D468D0B5B}" dt="2020-06-14T06:34:10.995" v="260"/>
        <pc:sldMkLst>
          <pc:docMk/>
          <pc:sldMk cId="1325029290" sldId="835"/>
        </pc:sldMkLst>
      </pc:sldChg>
      <pc:sldChg chg="modSp mod">
        <pc:chgData name="Bert Dingemans" userId="8e69b98cb10617d5" providerId="LiveId" clId="{CF21989B-5EC2-4A02-A3F1-A02D468D0B5B}" dt="2020-06-14T06:34:15.057" v="294" actId="27636"/>
        <pc:sldMkLst>
          <pc:docMk/>
          <pc:sldMk cId="4098079192" sldId="836"/>
        </pc:sldMkLst>
      </pc:sldChg>
      <pc:sldChg chg="modSp">
        <pc:chgData name="Bert Dingemans" userId="8e69b98cb10617d5" providerId="LiveId" clId="{CF21989B-5EC2-4A02-A3F1-A02D468D0B5B}" dt="2020-06-14T06:34:10.995" v="260"/>
        <pc:sldMkLst>
          <pc:docMk/>
          <pc:sldMk cId="894675404" sldId="837"/>
        </pc:sldMkLst>
      </pc:sldChg>
      <pc:sldChg chg="modSp">
        <pc:chgData name="Bert Dingemans" userId="8e69b98cb10617d5" providerId="LiveId" clId="{CF21989B-5EC2-4A02-A3F1-A02D468D0B5B}" dt="2020-06-14T06:34:10.995" v="260"/>
        <pc:sldMkLst>
          <pc:docMk/>
          <pc:sldMk cId="3312585168" sldId="838"/>
        </pc:sldMkLst>
      </pc:sldChg>
      <pc:sldChg chg="modSp">
        <pc:chgData name="Bert Dingemans" userId="8e69b98cb10617d5" providerId="LiveId" clId="{CF21989B-5EC2-4A02-A3F1-A02D468D0B5B}" dt="2020-06-14T06:34:10.995" v="260"/>
        <pc:sldMkLst>
          <pc:docMk/>
          <pc:sldMk cId="1150918060" sldId="839"/>
        </pc:sldMkLst>
      </pc:sldChg>
      <pc:sldChg chg="modSp mod">
        <pc:chgData name="Bert Dingemans" userId="8e69b98cb10617d5" providerId="LiveId" clId="{CF21989B-5EC2-4A02-A3F1-A02D468D0B5B}" dt="2020-06-14T06:34:15.120" v="296" actId="27636"/>
        <pc:sldMkLst>
          <pc:docMk/>
          <pc:sldMk cId="2596263825" sldId="840"/>
        </pc:sldMkLst>
      </pc:sldChg>
      <pc:sldChg chg="modSp">
        <pc:chgData name="Bert Dingemans" userId="8e69b98cb10617d5" providerId="LiveId" clId="{CF21989B-5EC2-4A02-A3F1-A02D468D0B5B}" dt="2020-06-14T06:34:10.995" v="260"/>
        <pc:sldMkLst>
          <pc:docMk/>
          <pc:sldMk cId="1586778186" sldId="841"/>
        </pc:sldMkLst>
      </pc:sldChg>
      <pc:sldChg chg="modSp mod">
        <pc:chgData name="Bert Dingemans" userId="8e69b98cb10617d5" providerId="LiveId" clId="{CF21989B-5EC2-4A02-A3F1-A02D468D0B5B}" dt="2020-06-14T06:34:15.151" v="297" actId="27636"/>
        <pc:sldMkLst>
          <pc:docMk/>
          <pc:sldMk cId="2139274058" sldId="842"/>
        </pc:sldMkLst>
      </pc:sldChg>
      <pc:sldChg chg="modSp mod">
        <pc:chgData name="Bert Dingemans" userId="8e69b98cb10617d5" providerId="LiveId" clId="{CF21989B-5EC2-4A02-A3F1-A02D468D0B5B}" dt="2020-06-14T06:34:15.198" v="299" actId="27636"/>
        <pc:sldMkLst>
          <pc:docMk/>
          <pc:sldMk cId="4164967376" sldId="843"/>
        </pc:sldMkLst>
      </pc:sldChg>
      <pc:sldChg chg="modSp mod">
        <pc:chgData name="Bert Dingemans" userId="8e69b98cb10617d5" providerId="LiveId" clId="{CF21989B-5EC2-4A02-A3F1-A02D468D0B5B}" dt="2020-06-14T06:34:12.729" v="262" actId="27636"/>
        <pc:sldMkLst>
          <pc:docMk/>
          <pc:sldMk cId="2896242899" sldId="855"/>
        </pc:sldMkLst>
      </pc:sldChg>
      <pc:sldChg chg="modSp">
        <pc:chgData name="Bert Dingemans" userId="8e69b98cb10617d5" providerId="LiveId" clId="{CF21989B-5EC2-4A02-A3F1-A02D468D0B5B}" dt="2020-06-14T06:34:10.995" v="260"/>
        <pc:sldMkLst>
          <pc:docMk/>
          <pc:sldMk cId="1959391574" sldId="856"/>
        </pc:sldMkLst>
      </pc:sldChg>
      <pc:sldChg chg="modSp mod">
        <pc:chgData name="Bert Dingemans" userId="8e69b98cb10617d5" providerId="LiveId" clId="{CF21989B-5EC2-4A02-A3F1-A02D468D0B5B}" dt="2020-06-14T06:34:10.995" v="260"/>
        <pc:sldMkLst>
          <pc:docMk/>
          <pc:sldMk cId="1589940173" sldId="857"/>
        </pc:sldMkLst>
      </pc:sldChg>
      <pc:sldChg chg="modSp">
        <pc:chgData name="Bert Dingemans" userId="8e69b98cb10617d5" providerId="LiveId" clId="{CF21989B-5EC2-4A02-A3F1-A02D468D0B5B}" dt="2020-06-14T06:34:10.995" v="260"/>
        <pc:sldMkLst>
          <pc:docMk/>
          <pc:sldMk cId="3019866549" sldId="858"/>
        </pc:sldMkLst>
      </pc:sldChg>
      <pc:sldChg chg="modSp">
        <pc:chgData name="Bert Dingemans" userId="8e69b98cb10617d5" providerId="LiveId" clId="{CF21989B-5EC2-4A02-A3F1-A02D468D0B5B}" dt="2020-06-14T06:34:10.995" v="260"/>
        <pc:sldMkLst>
          <pc:docMk/>
          <pc:sldMk cId="2883285386" sldId="859"/>
        </pc:sldMkLst>
      </pc:sldChg>
      <pc:sldChg chg="modSp mod">
        <pc:chgData name="Bert Dingemans" userId="8e69b98cb10617d5" providerId="LiveId" clId="{CF21989B-5EC2-4A02-A3F1-A02D468D0B5B}" dt="2020-06-14T06:34:13.698" v="275" actId="27636"/>
        <pc:sldMkLst>
          <pc:docMk/>
          <pc:sldMk cId="2515210634" sldId="896"/>
        </pc:sldMkLst>
      </pc:sldChg>
      <pc:sldChg chg="modSp">
        <pc:chgData name="Bert Dingemans" userId="8e69b98cb10617d5" providerId="LiveId" clId="{CF21989B-5EC2-4A02-A3F1-A02D468D0B5B}" dt="2020-06-14T06:34:10.995" v="260"/>
        <pc:sldMkLst>
          <pc:docMk/>
          <pc:sldMk cId="3060889333" sldId="958"/>
        </pc:sldMkLst>
      </pc:sldChg>
      <pc:sldChg chg="modSp">
        <pc:chgData name="Bert Dingemans" userId="8e69b98cb10617d5" providerId="LiveId" clId="{CF21989B-5EC2-4A02-A3F1-A02D468D0B5B}" dt="2020-06-14T06:34:10.995" v="260"/>
        <pc:sldMkLst>
          <pc:docMk/>
          <pc:sldMk cId="1372427937" sldId="959"/>
        </pc:sldMkLst>
      </pc:sldChg>
      <pc:sldChg chg="modSp">
        <pc:chgData name="Bert Dingemans" userId="8e69b98cb10617d5" providerId="LiveId" clId="{CF21989B-5EC2-4A02-A3F1-A02D468D0B5B}" dt="2020-06-14T06:34:10.995" v="260"/>
        <pc:sldMkLst>
          <pc:docMk/>
          <pc:sldMk cId="4061777425" sldId="1034"/>
        </pc:sldMkLst>
      </pc:sldChg>
      <pc:sldChg chg="modSp">
        <pc:chgData name="Bert Dingemans" userId="8e69b98cb10617d5" providerId="LiveId" clId="{CF21989B-5EC2-4A02-A3F1-A02D468D0B5B}" dt="2020-06-14T06:34:10.995" v="260"/>
        <pc:sldMkLst>
          <pc:docMk/>
          <pc:sldMk cId="2096491222" sldId="1035"/>
        </pc:sldMkLst>
      </pc:sldChg>
      <pc:sldChg chg="modSp">
        <pc:chgData name="Bert Dingemans" userId="8e69b98cb10617d5" providerId="LiveId" clId="{CF21989B-5EC2-4A02-A3F1-A02D468D0B5B}" dt="2020-06-14T06:34:10.995" v="260"/>
        <pc:sldMkLst>
          <pc:docMk/>
          <pc:sldMk cId="557882132" sldId="1036"/>
        </pc:sldMkLst>
      </pc:sldChg>
      <pc:sldChg chg="modSp">
        <pc:chgData name="Bert Dingemans" userId="8e69b98cb10617d5" providerId="LiveId" clId="{CF21989B-5EC2-4A02-A3F1-A02D468D0B5B}" dt="2020-06-14T06:34:10.995" v="260"/>
        <pc:sldMkLst>
          <pc:docMk/>
          <pc:sldMk cId="4267359046" sldId="1037"/>
        </pc:sldMkLst>
      </pc:sldChg>
      <pc:sldChg chg="add">
        <pc:chgData name="Bert Dingemans" userId="8e69b98cb10617d5" providerId="LiveId" clId="{CF21989B-5EC2-4A02-A3F1-A02D468D0B5B}" dt="2020-06-14T14:23:08.243" v="550"/>
        <pc:sldMkLst>
          <pc:docMk/>
          <pc:sldMk cId="4026300828" sldId="1081"/>
        </pc:sldMkLst>
      </pc:sldChg>
      <pc:sldChg chg="add">
        <pc:chgData name="Bert Dingemans" userId="8e69b98cb10617d5" providerId="LiveId" clId="{CF21989B-5EC2-4A02-A3F1-A02D468D0B5B}" dt="2020-06-14T14:24:20.557" v="551"/>
        <pc:sldMkLst>
          <pc:docMk/>
          <pc:sldMk cId="3131802102" sldId="1092"/>
        </pc:sldMkLst>
      </pc:sldChg>
      <pc:sldChg chg="add">
        <pc:chgData name="Bert Dingemans" userId="8e69b98cb10617d5" providerId="LiveId" clId="{CF21989B-5EC2-4A02-A3F1-A02D468D0B5B}" dt="2020-06-14T14:25:58.761" v="552"/>
        <pc:sldMkLst>
          <pc:docMk/>
          <pc:sldMk cId="861703984" sldId="1105"/>
        </pc:sldMkLst>
      </pc:sldChg>
      <pc:sldChg chg="add">
        <pc:chgData name="Bert Dingemans" userId="8e69b98cb10617d5" providerId="LiveId" clId="{CF21989B-5EC2-4A02-A3F1-A02D468D0B5B}" dt="2020-06-14T14:35:11.050" v="1282"/>
        <pc:sldMkLst>
          <pc:docMk/>
          <pc:sldMk cId="1359680077" sldId="1115"/>
        </pc:sldMkLst>
      </pc:sldChg>
      <pc:sldChg chg="add">
        <pc:chgData name="Bert Dingemans" userId="8e69b98cb10617d5" providerId="LiveId" clId="{CF21989B-5EC2-4A02-A3F1-A02D468D0B5B}" dt="2020-06-14T14:24:20.557" v="551"/>
        <pc:sldMkLst>
          <pc:docMk/>
          <pc:sldMk cId="4028320088" sldId="1146"/>
        </pc:sldMkLst>
      </pc:sldChg>
      <pc:sldChg chg="add">
        <pc:chgData name="Bert Dingemans" userId="8e69b98cb10617d5" providerId="LiveId" clId="{CF21989B-5EC2-4A02-A3F1-A02D468D0B5B}" dt="2020-06-14T14:24:20.557" v="551"/>
        <pc:sldMkLst>
          <pc:docMk/>
          <pc:sldMk cId="385636414" sldId="1147"/>
        </pc:sldMkLst>
      </pc:sldChg>
      <pc:sldChg chg="add">
        <pc:chgData name="Bert Dingemans" userId="8e69b98cb10617d5" providerId="LiveId" clId="{CF21989B-5EC2-4A02-A3F1-A02D468D0B5B}" dt="2020-06-14T14:24:20.557" v="551"/>
        <pc:sldMkLst>
          <pc:docMk/>
          <pc:sldMk cId="3931392381" sldId="1148"/>
        </pc:sldMkLst>
      </pc:sldChg>
      <pc:sldChg chg="add">
        <pc:chgData name="Bert Dingemans" userId="8e69b98cb10617d5" providerId="LiveId" clId="{CF21989B-5EC2-4A02-A3F1-A02D468D0B5B}" dt="2020-06-14T14:25:58.761" v="552"/>
        <pc:sldMkLst>
          <pc:docMk/>
          <pc:sldMk cId="2788787012" sldId="1174"/>
        </pc:sldMkLst>
      </pc:sldChg>
      <pc:sldChg chg="add">
        <pc:chgData name="Bert Dingemans" userId="8e69b98cb10617d5" providerId="LiveId" clId="{CF21989B-5EC2-4A02-A3F1-A02D468D0B5B}" dt="2020-06-14T14:25:58.761" v="552"/>
        <pc:sldMkLst>
          <pc:docMk/>
          <pc:sldMk cId="3186040137" sldId="1176"/>
        </pc:sldMkLst>
      </pc:sldChg>
      <pc:sldChg chg="add">
        <pc:chgData name="Bert Dingemans" userId="8e69b98cb10617d5" providerId="LiveId" clId="{CF21989B-5EC2-4A02-A3F1-A02D468D0B5B}" dt="2020-06-14T14:25:58.761" v="552"/>
        <pc:sldMkLst>
          <pc:docMk/>
          <pc:sldMk cId="2922870889" sldId="1177"/>
        </pc:sldMkLst>
      </pc:sldChg>
      <pc:sldChg chg="add">
        <pc:chgData name="Bert Dingemans" userId="8e69b98cb10617d5" providerId="LiveId" clId="{CF21989B-5EC2-4A02-A3F1-A02D468D0B5B}" dt="2020-06-14T14:25:58.761" v="552"/>
        <pc:sldMkLst>
          <pc:docMk/>
          <pc:sldMk cId="2392162387" sldId="1187"/>
        </pc:sldMkLst>
      </pc:sldChg>
      <pc:sldChg chg="add">
        <pc:chgData name="Bert Dingemans" userId="8e69b98cb10617d5" providerId="LiveId" clId="{CF21989B-5EC2-4A02-A3F1-A02D468D0B5B}" dt="2020-06-14T14:35:11.050" v="1282"/>
        <pc:sldMkLst>
          <pc:docMk/>
          <pc:sldMk cId="1550227282" sldId="1188"/>
        </pc:sldMkLst>
      </pc:sldChg>
      <pc:sldChg chg="add">
        <pc:chgData name="Bert Dingemans" userId="8e69b98cb10617d5" providerId="LiveId" clId="{CF21989B-5EC2-4A02-A3F1-A02D468D0B5B}" dt="2020-06-14T14:35:11.050" v="1282"/>
        <pc:sldMkLst>
          <pc:docMk/>
          <pc:sldMk cId="4138372784" sldId="1192"/>
        </pc:sldMkLst>
      </pc:sldChg>
      <pc:sldChg chg="add">
        <pc:chgData name="Bert Dingemans" userId="8e69b98cb10617d5" providerId="LiveId" clId="{CF21989B-5EC2-4A02-A3F1-A02D468D0B5B}" dt="2020-06-14T14:35:11.050" v="1282"/>
        <pc:sldMkLst>
          <pc:docMk/>
          <pc:sldMk cId="862873210" sldId="1198"/>
        </pc:sldMkLst>
      </pc:sldChg>
      <pc:sldChg chg="modSp mod">
        <pc:chgData name="Bert Dingemans" userId="8e69b98cb10617d5" providerId="LiveId" clId="{CF21989B-5EC2-4A02-A3F1-A02D468D0B5B}" dt="2020-06-14T06:34:12.854" v="264" actId="27636"/>
        <pc:sldMkLst>
          <pc:docMk/>
          <pc:sldMk cId="319092141" sldId="1529"/>
        </pc:sldMkLst>
      </pc:sldChg>
      <pc:sldChg chg="modSp">
        <pc:chgData name="Bert Dingemans" userId="8e69b98cb10617d5" providerId="LiveId" clId="{CF21989B-5EC2-4A02-A3F1-A02D468D0B5B}" dt="2020-06-14T06:34:10.995" v="260"/>
        <pc:sldMkLst>
          <pc:docMk/>
          <pc:sldMk cId="2732907235" sldId="1530"/>
        </pc:sldMkLst>
      </pc:sldChg>
      <pc:sldChg chg="modSp">
        <pc:chgData name="Bert Dingemans" userId="8e69b98cb10617d5" providerId="LiveId" clId="{CF21989B-5EC2-4A02-A3F1-A02D468D0B5B}" dt="2020-06-14T06:34:10.995" v="260"/>
        <pc:sldMkLst>
          <pc:docMk/>
          <pc:sldMk cId="2443072487" sldId="1532"/>
        </pc:sldMkLst>
      </pc:sldChg>
      <pc:sldChg chg="modSp">
        <pc:chgData name="Bert Dingemans" userId="8e69b98cb10617d5" providerId="LiveId" clId="{CF21989B-5EC2-4A02-A3F1-A02D468D0B5B}" dt="2020-06-14T06:34:10.995" v="260"/>
        <pc:sldMkLst>
          <pc:docMk/>
          <pc:sldMk cId="2256862088" sldId="1549"/>
        </pc:sldMkLst>
      </pc:sldChg>
      <pc:sldChg chg="modSp del">
        <pc:chgData name="Bert Dingemans" userId="8e69b98cb10617d5" providerId="LiveId" clId="{CF21989B-5EC2-4A02-A3F1-A02D468D0B5B}" dt="2020-06-14T14:35:14.333" v="1283" actId="47"/>
        <pc:sldMkLst>
          <pc:docMk/>
          <pc:sldMk cId="2278001994" sldId="1550"/>
        </pc:sldMkLst>
      </pc:sldChg>
      <pc:sldChg chg="modSp mod">
        <pc:chgData name="Bert Dingemans" userId="8e69b98cb10617d5" providerId="LiveId" clId="{CF21989B-5EC2-4A02-A3F1-A02D468D0B5B}" dt="2020-06-14T06:34:13.573" v="273" actId="27636"/>
        <pc:sldMkLst>
          <pc:docMk/>
          <pc:sldMk cId="91345327" sldId="1551"/>
        </pc:sldMkLst>
      </pc:sldChg>
      <pc:sldChg chg="modSp">
        <pc:chgData name="Bert Dingemans" userId="8e69b98cb10617d5" providerId="LiveId" clId="{CF21989B-5EC2-4A02-A3F1-A02D468D0B5B}" dt="2020-06-14T06:34:10.995" v="260"/>
        <pc:sldMkLst>
          <pc:docMk/>
          <pc:sldMk cId="3804809170" sldId="1552"/>
        </pc:sldMkLst>
      </pc:sldChg>
      <pc:sldChg chg="modSp">
        <pc:chgData name="Bert Dingemans" userId="8e69b98cb10617d5" providerId="LiveId" clId="{CF21989B-5EC2-4A02-A3F1-A02D468D0B5B}" dt="2020-06-14T06:34:10.995" v="260"/>
        <pc:sldMkLst>
          <pc:docMk/>
          <pc:sldMk cId="832356699" sldId="1554"/>
        </pc:sldMkLst>
      </pc:sldChg>
      <pc:sldChg chg="modSp">
        <pc:chgData name="Bert Dingemans" userId="8e69b98cb10617d5" providerId="LiveId" clId="{CF21989B-5EC2-4A02-A3F1-A02D468D0B5B}" dt="2020-06-14T06:34:10.995" v="260"/>
        <pc:sldMkLst>
          <pc:docMk/>
          <pc:sldMk cId="41753190" sldId="1555"/>
        </pc:sldMkLst>
      </pc:sldChg>
      <pc:sldChg chg="modSp mod">
        <pc:chgData name="Bert Dingemans" userId="8e69b98cb10617d5" providerId="LiveId" clId="{CF21989B-5EC2-4A02-A3F1-A02D468D0B5B}" dt="2020-06-14T06:34:10.995" v="260"/>
        <pc:sldMkLst>
          <pc:docMk/>
          <pc:sldMk cId="4257133991" sldId="1556"/>
        </pc:sldMkLst>
      </pc:sldChg>
      <pc:sldChg chg="modSp mod">
        <pc:chgData name="Bert Dingemans" userId="8e69b98cb10617d5" providerId="LiveId" clId="{CF21989B-5EC2-4A02-A3F1-A02D468D0B5B}" dt="2020-06-14T06:34:14.745" v="289" actId="27636"/>
        <pc:sldMkLst>
          <pc:docMk/>
          <pc:sldMk cId="1860223375" sldId="1557"/>
        </pc:sldMkLst>
      </pc:sldChg>
      <pc:sldChg chg="modSp">
        <pc:chgData name="Bert Dingemans" userId="8e69b98cb10617d5" providerId="LiveId" clId="{CF21989B-5EC2-4A02-A3F1-A02D468D0B5B}" dt="2020-06-14T06:34:10.995" v="260"/>
        <pc:sldMkLst>
          <pc:docMk/>
          <pc:sldMk cId="3392169157" sldId="1558"/>
        </pc:sldMkLst>
      </pc:sldChg>
      <pc:sldChg chg="modSp">
        <pc:chgData name="Bert Dingemans" userId="8e69b98cb10617d5" providerId="LiveId" clId="{CF21989B-5EC2-4A02-A3F1-A02D468D0B5B}" dt="2020-06-14T06:34:10.995" v="260"/>
        <pc:sldMkLst>
          <pc:docMk/>
          <pc:sldMk cId="724245587" sldId="1559"/>
        </pc:sldMkLst>
      </pc:sldChg>
      <pc:sldChg chg="modSp">
        <pc:chgData name="Bert Dingemans" userId="8e69b98cb10617d5" providerId="LiveId" clId="{CF21989B-5EC2-4A02-A3F1-A02D468D0B5B}" dt="2020-06-14T06:34:10.995" v="260"/>
        <pc:sldMkLst>
          <pc:docMk/>
          <pc:sldMk cId="433138842" sldId="1560"/>
        </pc:sldMkLst>
      </pc:sldChg>
      <pc:sldChg chg="modSp">
        <pc:chgData name="Bert Dingemans" userId="8e69b98cb10617d5" providerId="LiveId" clId="{CF21989B-5EC2-4A02-A3F1-A02D468D0B5B}" dt="2020-06-14T06:34:10.995" v="260"/>
        <pc:sldMkLst>
          <pc:docMk/>
          <pc:sldMk cId="3402972755" sldId="1562"/>
        </pc:sldMkLst>
      </pc:sldChg>
      <pc:sldChg chg="addSp delSp modSp delDesignElem">
        <pc:chgData name="Bert Dingemans" userId="8e69b98cb10617d5" providerId="LiveId" clId="{CF21989B-5EC2-4A02-A3F1-A02D468D0B5B}" dt="2020-06-14T15:08:02.970" v="2299"/>
        <pc:sldMkLst>
          <pc:docMk/>
          <pc:sldMk cId="1098469507" sldId="1563"/>
        </pc:sldMkLst>
      </pc:sldChg>
      <pc:sldChg chg="modSp">
        <pc:chgData name="Bert Dingemans" userId="8e69b98cb10617d5" providerId="LiveId" clId="{CF21989B-5EC2-4A02-A3F1-A02D468D0B5B}" dt="2020-06-14T06:34:10.995" v="260"/>
        <pc:sldMkLst>
          <pc:docMk/>
          <pc:sldMk cId="1304225929" sldId="1564"/>
        </pc:sldMkLst>
      </pc:sldChg>
      <pc:sldChg chg="modSp">
        <pc:chgData name="Bert Dingemans" userId="8e69b98cb10617d5" providerId="LiveId" clId="{CF21989B-5EC2-4A02-A3F1-A02D468D0B5B}" dt="2020-06-14T06:34:10.995" v="260"/>
        <pc:sldMkLst>
          <pc:docMk/>
          <pc:sldMk cId="3728231179" sldId="1565"/>
        </pc:sldMkLst>
      </pc:sldChg>
      <pc:sldChg chg="modSp mod">
        <pc:chgData name="Bert Dingemans" userId="8e69b98cb10617d5" providerId="LiveId" clId="{CF21989B-5EC2-4A02-A3F1-A02D468D0B5B}" dt="2020-06-14T06:34:13.526" v="272" actId="27636"/>
        <pc:sldMkLst>
          <pc:docMk/>
          <pc:sldMk cId="4046384176" sldId="1566"/>
        </pc:sldMkLst>
      </pc:sldChg>
      <pc:sldChg chg="modSp">
        <pc:chgData name="Bert Dingemans" userId="8e69b98cb10617d5" providerId="LiveId" clId="{CF21989B-5EC2-4A02-A3F1-A02D468D0B5B}" dt="2020-06-14T06:34:10.995" v="260"/>
        <pc:sldMkLst>
          <pc:docMk/>
          <pc:sldMk cId="1097766341" sldId="1567"/>
        </pc:sldMkLst>
      </pc:sldChg>
      <pc:sldChg chg="modSp">
        <pc:chgData name="Bert Dingemans" userId="8e69b98cb10617d5" providerId="LiveId" clId="{CF21989B-5EC2-4A02-A3F1-A02D468D0B5B}" dt="2020-06-14T06:34:10.995" v="260"/>
        <pc:sldMkLst>
          <pc:docMk/>
          <pc:sldMk cId="3286099215" sldId="1568"/>
        </pc:sldMkLst>
      </pc:sldChg>
      <pc:sldChg chg="delSp modSp delDesignElem">
        <pc:chgData name="Bert Dingemans" userId="8e69b98cb10617d5" providerId="LiveId" clId="{CF21989B-5EC2-4A02-A3F1-A02D468D0B5B}" dt="2020-06-14T06:34:10.995" v="260"/>
        <pc:sldMkLst>
          <pc:docMk/>
          <pc:sldMk cId="2840563419" sldId="1569"/>
        </pc:sldMkLst>
      </pc:sldChg>
      <pc:sldChg chg="modSp">
        <pc:chgData name="Bert Dingemans" userId="8e69b98cb10617d5" providerId="LiveId" clId="{CF21989B-5EC2-4A02-A3F1-A02D468D0B5B}" dt="2020-06-14T06:34:10.995" v="260"/>
        <pc:sldMkLst>
          <pc:docMk/>
          <pc:sldMk cId="3971956651" sldId="1570"/>
        </pc:sldMkLst>
      </pc:sldChg>
      <pc:sldChg chg="modSp">
        <pc:chgData name="Bert Dingemans" userId="8e69b98cb10617d5" providerId="LiveId" clId="{CF21989B-5EC2-4A02-A3F1-A02D468D0B5B}" dt="2020-06-14T06:34:10.995" v="260"/>
        <pc:sldMkLst>
          <pc:docMk/>
          <pc:sldMk cId="426054235" sldId="1571"/>
        </pc:sldMkLst>
      </pc:sldChg>
      <pc:sldChg chg="modSp">
        <pc:chgData name="Bert Dingemans" userId="8e69b98cb10617d5" providerId="LiveId" clId="{CF21989B-5EC2-4A02-A3F1-A02D468D0B5B}" dt="2020-06-14T06:34:10.995" v="260"/>
        <pc:sldMkLst>
          <pc:docMk/>
          <pc:sldMk cId="1698282650" sldId="1572"/>
        </pc:sldMkLst>
      </pc:sldChg>
      <pc:sldChg chg="modSp">
        <pc:chgData name="Bert Dingemans" userId="8e69b98cb10617d5" providerId="LiveId" clId="{CF21989B-5EC2-4A02-A3F1-A02D468D0B5B}" dt="2020-06-14T06:34:10.995" v="260"/>
        <pc:sldMkLst>
          <pc:docMk/>
          <pc:sldMk cId="1997683789" sldId="1574"/>
        </pc:sldMkLst>
      </pc:sldChg>
      <pc:sldChg chg="modSp">
        <pc:chgData name="Bert Dingemans" userId="8e69b98cb10617d5" providerId="LiveId" clId="{CF21989B-5EC2-4A02-A3F1-A02D468D0B5B}" dt="2020-06-14T06:34:10.995" v="260"/>
        <pc:sldMkLst>
          <pc:docMk/>
          <pc:sldMk cId="609063221" sldId="1575"/>
        </pc:sldMkLst>
      </pc:sldChg>
      <pc:sldChg chg="modSp mod">
        <pc:chgData name="Bert Dingemans" userId="8e69b98cb10617d5" providerId="LiveId" clId="{CF21989B-5EC2-4A02-A3F1-A02D468D0B5B}" dt="2020-06-14T06:34:15.589" v="302" actId="27636"/>
        <pc:sldMkLst>
          <pc:docMk/>
          <pc:sldMk cId="2517917809" sldId="1576"/>
        </pc:sldMkLst>
      </pc:sldChg>
      <pc:sldChg chg="modSp mod">
        <pc:chgData name="Bert Dingemans" userId="8e69b98cb10617d5" providerId="LiveId" clId="{CF21989B-5EC2-4A02-A3F1-A02D468D0B5B}" dt="2020-06-14T06:34:15.495" v="300" actId="27636"/>
        <pc:sldMkLst>
          <pc:docMk/>
          <pc:sldMk cId="115342855" sldId="1577"/>
        </pc:sldMkLst>
      </pc:sldChg>
      <pc:sldChg chg="modSp mod">
        <pc:chgData name="Bert Dingemans" userId="8e69b98cb10617d5" providerId="LiveId" clId="{CF21989B-5EC2-4A02-A3F1-A02D468D0B5B}" dt="2020-06-14T06:34:15.542" v="301" actId="27636"/>
        <pc:sldMkLst>
          <pc:docMk/>
          <pc:sldMk cId="2442441485" sldId="1578"/>
        </pc:sldMkLst>
      </pc:sldChg>
      <pc:sldChg chg="del">
        <pc:chgData name="Bert Dingemans" userId="8e69b98cb10617d5" providerId="LiveId" clId="{CF21989B-5EC2-4A02-A3F1-A02D468D0B5B}" dt="2020-06-14T14:22:50.033" v="549" actId="47"/>
        <pc:sldMkLst>
          <pc:docMk/>
          <pc:sldMk cId="3389948329" sldId="1579"/>
        </pc:sldMkLst>
      </pc:sldChg>
      <pc:sldChg chg="modSp add">
        <pc:chgData name="Bert Dingemans" userId="8e69b98cb10617d5" providerId="LiveId" clId="{CF21989B-5EC2-4A02-A3F1-A02D468D0B5B}" dt="2020-06-14T15:08:33.765" v="2303"/>
        <pc:sldMkLst>
          <pc:docMk/>
          <pc:sldMk cId="3868978253" sldId="1580"/>
        </pc:sldMkLst>
      </pc:sldChg>
      <pc:sldChg chg="modSp add del mod setBg">
        <pc:chgData name="Bert Dingemans" userId="8e69b98cb10617d5" providerId="LiveId" clId="{CF21989B-5EC2-4A02-A3F1-A02D468D0B5B}" dt="2020-06-14T15:08:10.026" v="2300" actId="2696"/>
        <pc:sldMkLst>
          <pc:docMk/>
          <pc:sldMk cId="3897520868" sldId="1580"/>
        </pc:sldMkLst>
      </pc:sldChg>
      <pc:sldChg chg="add">
        <pc:chgData name="Bert Dingemans" userId="8e69b98cb10617d5" providerId="LiveId" clId="{CF21989B-5EC2-4A02-A3F1-A02D468D0B5B}" dt="2020-06-14T14:24:20.557" v="551"/>
        <pc:sldMkLst>
          <pc:docMk/>
          <pc:sldMk cId="4097055087" sldId="1581"/>
        </pc:sldMkLst>
      </pc:sldChg>
      <pc:sldChg chg="add">
        <pc:chgData name="Bert Dingemans" userId="8e69b98cb10617d5" providerId="LiveId" clId="{CF21989B-5EC2-4A02-A3F1-A02D468D0B5B}" dt="2020-06-14T14:24:20.557" v="551"/>
        <pc:sldMkLst>
          <pc:docMk/>
          <pc:sldMk cId="1113639611" sldId="1582"/>
        </pc:sldMkLst>
      </pc:sldChg>
      <pc:sldChg chg="addSp delSp modSp new mod modClrScheme chgLayout">
        <pc:chgData name="Bert Dingemans" userId="8e69b98cb10617d5" providerId="LiveId" clId="{CF21989B-5EC2-4A02-A3F1-A02D468D0B5B}" dt="2020-06-14T14:30:43.199" v="1032" actId="5793"/>
        <pc:sldMkLst>
          <pc:docMk/>
          <pc:sldMk cId="1989982982" sldId="1583"/>
        </pc:sldMkLst>
      </pc:sldChg>
      <pc:sldChg chg="addSp delSp modSp new mod modClrScheme chgLayout">
        <pc:chgData name="Bert Dingemans" userId="8e69b98cb10617d5" providerId="LiveId" clId="{CF21989B-5EC2-4A02-A3F1-A02D468D0B5B}" dt="2020-06-14T14:33:20.057" v="1281" actId="113"/>
        <pc:sldMkLst>
          <pc:docMk/>
          <pc:sldMk cId="248172565" sldId="1584"/>
        </pc:sldMkLst>
      </pc:sldChg>
      <pc:sldChg chg="add">
        <pc:chgData name="Bert Dingemans" userId="8e69b98cb10617d5" providerId="LiveId" clId="{CF21989B-5EC2-4A02-A3F1-A02D468D0B5B}" dt="2020-06-14T14:35:11.050" v="1282"/>
        <pc:sldMkLst>
          <pc:docMk/>
          <pc:sldMk cId="3099250026" sldId="1585"/>
        </pc:sldMkLst>
      </pc:sldChg>
      <pc:sldChg chg="modSp add mod">
        <pc:chgData name="Bert Dingemans" userId="8e69b98cb10617d5" providerId="LiveId" clId="{CF21989B-5EC2-4A02-A3F1-A02D468D0B5B}" dt="2020-06-14T14:46:52.746" v="1916" actId="20577"/>
        <pc:sldMkLst>
          <pc:docMk/>
          <pc:sldMk cId="4076701459" sldId="1586"/>
        </pc:sldMkLst>
      </pc:sldChg>
      <pc:sldChg chg="modSp add mod">
        <pc:chgData name="Bert Dingemans" userId="8e69b98cb10617d5" providerId="LiveId" clId="{CF21989B-5EC2-4A02-A3F1-A02D468D0B5B}" dt="2020-06-14T14:49:28.005" v="2163" actId="20577"/>
        <pc:sldMkLst>
          <pc:docMk/>
          <pc:sldMk cId="827128623" sldId="1587"/>
        </pc:sldMkLst>
      </pc:sldChg>
      <pc:sldChg chg="modSp add mod">
        <pc:chgData name="Bert Dingemans" userId="8e69b98cb10617d5" providerId="LiveId" clId="{CF21989B-5EC2-4A02-A3F1-A02D468D0B5B}" dt="2020-06-14T15:16:00.297" v="2390" actId="20577"/>
        <pc:sldMkLst>
          <pc:docMk/>
          <pc:sldMk cId="1229455381" sldId="1588"/>
        </pc:sldMkLst>
      </pc:sldChg>
    </pc:docChg>
  </pc:docChgLst>
  <pc:docChgLst>
    <pc:chgData name="Bert Dingemans" userId="8e69b98cb10617d5" providerId="LiveId" clId="{785E4BB2-73CC-4336-B7F3-ED3A0DE64030}"/>
    <pc:docChg chg="custSel addSld delSld modSld">
      <pc:chgData name="Bert Dingemans" userId="8e69b98cb10617d5" providerId="LiveId" clId="{785E4BB2-73CC-4336-B7F3-ED3A0DE64030}" dt="2022-06-22T14:00:45.150" v="980" actId="6549"/>
      <pc:docMkLst>
        <pc:docMk/>
      </pc:docMkLst>
      <pc:sldChg chg="modSp mod">
        <pc:chgData name="Bert Dingemans" userId="8e69b98cb10617d5" providerId="LiveId" clId="{785E4BB2-73CC-4336-B7F3-ED3A0DE64030}" dt="2022-06-22T13:49:54.484" v="276" actId="20577"/>
        <pc:sldMkLst>
          <pc:docMk/>
          <pc:sldMk cId="321067111" sldId="386"/>
        </pc:sldMkLst>
      </pc:sldChg>
      <pc:sldChg chg="addSp delSp modSp mod">
        <pc:chgData name="Bert Dingemans" userId="8e69b98cb10617d5" providerId="LiveId" clId="{785E4BB2-73CC-4336-B7F3-ED3A0DE64030}" dt="2022-06-22T13:51:52.202" v="503" actId="1076"/>
        <pc:sldMkLst>
          <pc:docMk/>
          <pc:sldMk cId="1529373099" sldId="388"/>
        </pc:sldMkLst>
      </pc:sldChg>
      <pc:sldChg chg="modSp mod">
        <pc:chgData name="Bert Dingemans" userId="8e69b98cb10617d5" providerId="LiveId" clId="{785E4BB2-73CC-4336-B7F3-ED3A0DE64030}" dt="2022-06-22T13:50:33.445" v="379" actId="6549"/>
        <pc:sldMkLst>
          <pc:docMk/>
          <pc:sldMk cId="1890640308" sldId="389"/>
        </pc:sldMkLst>
      </pc:sldChg>
      <pc:sldChg chg="del">
        <pc:chgData name="Bert Dingemans" userId="8e69b98cb10617d5" providerId="LiveId" clId="{785E4BB2-73CC-4336-B7F3-ED3A0DE64030}" dt="2022-06-22T13:44:55.717" v="16" actId="47"/>
        <pc:sldMkLst>
          <pc:docMk/>
          <pc:sldMk cId="1737646762" sldId="556"/>
        </pc:sldMkLst>
      </pc:sldChg>
      <pc:sldChg chg="del">
        <pc:chgData name="Bert Dingemans" userId="8e69b98cb10617d5" providerId="LiveId" clId="{785E4BB2-73CC-4336-B7F3-ED3A0DE64030}" dt="2022-06-22T13:44:55.717" v="16" actId="47"/>
        <pc:sldMkLst>
          <pc:docMk/>
          <pc:sldMk cId="1554826884" sldId="558"/>
        </pc:sldMkLst>
      </pc:sldChg>
      <pc:sldChg chg="del">
        <pc:chgData name="Bert Dingemans" userId="8e69b98cb10617d5" providerId="LiveId" clId="{785E4BB2-73CC-4336-B7F3-ED3A0DE64030}" dt="2022-06-22T13:44:55.717" v="16" actId="47"/>
        <pc:sldMkLst>
          <pc:docMk/>
          <pc:sldMk cId="2988954875" sldId="561"/>
        </pc:sldMkLst>
      </pc:sldChg>
      <pc:sldChg chg="del">
        <pc:chgData name="Bert Dingemans" userId="8e69b98cb10617d5" providerId="LiveId" clId="{785E4BB2-73CC-4336-B7F3-ED3A0DE64030}" dt="2022-06-22T13:44:55.717" v="16" actId="47"/>
        <pc:sldMkLst>
          <pc:docMk/>
          <pc:sldMk cId="1642002287" sldId="572"/>
        </pc:sldMkLst>
      </pc:sldChg>
      <pc:sldChg chg="del">
        <pc:chgData name="Bert Dingemans" userId="8e69b98cb10617d5" providerId="LiveId" clId="{785E4BB2-73CC-4336-B7F3-ED3A0DE64030}" dt="2022-06-22T13:44:55.717" v="16" actId="47"/>
        <pc:sldMkLst>
          <pc:docMk/>
          <pc:sldMk cId="1238416269" sldId="598"/>
        </pc:sldMkLst>
      </pc:sldChg>
      <pc:sldChg chg="modSp mod">
        <pc:chgData name="Bert Dingemans" userId="8e69b98cb10617d5" providerId="LiveId" clId="{785E4BB2-73CC-4336-B7F3-ED3A0DE64030}" dt="2022-06-22T13:52:34.818" v="505" actId="207"/>
        <pc:sldMkLst>
          <pc:docMk/>
          <pc:sldMk cId="2447906243" sldId="603"/>
        </pc:sldMkLst>
      </pc:sldChg>
      <pc:sldChg chg="del">
        <pc:chgData name="Bert Dingemans" userId="8e69b98cb10617d5" providerId="LiveId" clId="{785E4BB2-73CC-4336-B7F3-ED3A0DE64030}" dt="2022-06-22T13:44:03.369" v="14" actId="2696"/>
        <pc:sldMkLst>
          <pc:docMk/>
          <pc:sldMk cId="588939797" sldId="664"/>
        </pc:sldMkLst>
      </pc:sldChg>
      <pc:sldChg chg="add">
        <pc:chgData name="Bert Dingemans" userId="8e69b98cb10617d5" providerId="LiveId" clId="{785E4BB2-73CC-4336-B7F3-ED3A0DE64030}" dt="2022-06-22T13:44:28.167" v="15"/>
        <pc:sldMkLst>
          <pc:docMk/>
          <pc:sldMk cId="3038694668" sldId="664"/>
        </pc:sldMkLst>
      </pc:sldChg>
      <pc:sldChg chg="modSp mod">
        <pc:chgData name="Bert Dingemans" userId="8e69b98cb10617d5" providerId="LiveId" clId="{785E4BB2-73CC-4336-B7F3-ED3A0DE64030}" dt="2022-06-22T13:54:41.797" v="760" actId="20577"/>
        <pc:sldMkLst>
          <pc:docMk/>
          <pc:sldMk cId="3589588767" sldId="827"/>
        </pc:sldMkLst>
      </pc:sldChg>
      <pc:sldChg chg="modSp mod">
        <pc:chgData name="Bert Dingemans" userId="8e69b98cb10617d5" providerId="LiveId" clId="{785E4BB2-73CC-4336-B7F3-ED3A0DE64030}" dt="2022-06-22T13:57:57.312" v="915" actId="20577"/>
        <pc:sldMkLst>
          <pc:docMk/>
          <pc:sldMk cId="1325029290" sldId="835"/>
        </pc:sldMkLst>
      </pc:sldChg>
      <pc:sldChg chg="modSp mod">
        <pc:chgData name="Bert Dingemans" userId="8e69b98cb10617d5" providerId="LiveId" clId="{785E4BB2-73CC-4336-B7F3-ED3A0DE64030}" dt="2022-06-22T13:58:52.127" v="947" actId="20577"/>
        <pc:sldMkLst>
          <pc:docMk/>
          <pc:sldMk cId="894675404" sldId="837"/>
        </pc:sldMkLst>
      </pc:sldChg>
      <pc:sldChg chg="modSp mod">
        <pc:chgData name="Bert Dingemans" userId="8e69b98cb10617d5" providerId="LiveId" clId="{785E4BB2-73CC-4336-B7F3-ED3A0DE64030}" dt="2022-06-22T14:00:45.150" v="980" actId="6549"/>
        <pc:sldMkLst>
          <pc:docMk/>
          <pc:sldMk cId="4164967376" sldId="843"/>
        </pc:sldMkLst>
      </pc:sldChg>
      <pc:sldChg chg="modSp mod">
        <pc:chgData name="Bert Dingemans" userId="8e69b98cb10617d5" providerId="LiveId" clId="{785E4BB2-73CC-4336-B7F3-ED3A0DE64030}" dt="2022-06-22T13:43:23.627" v="13" actId="20577"/>
        <pc:sldMkLst>
          <pc:docMk/>
          <pc:sldMk cId="3649600772" sldId="929"/>
        </pc:sldMkLst>
      </pc:sldChg>
      <pc:sldChg chg="modSp mod">
        <pc:chgData name="Bert Dingemans" userId="8e69b98cb10617d5" providerId="LiveId" clId="{785E4BB2-73CC-4336-B7F3-ED3A0DE64030}" dt="2022-06-22T13:45:30.118" v="18" actId="6549"/>
        <pc:sldMkLst>
          <pc:docMk/>
          <pc:sldMk cId="1006818885" sldId="1667"/>
        </pc:sldMkLst>
      </pc:sldChg>
      <pc:sldChg chg="modSp add mod">
        <pc:chgData name="Bert Dingemans" userId="8e69b98cb10617d5" providerId="LiveId" clId="{785E4BB2-73CC-4336-B7F3-ED3A0DE64030}" dt="2022-06-22T13:57:37.411" v="914" actId="20577"/>
        <pc:sldMkLst>
          <pc:docMk/>
          <pc:sldMk cId="1807829037" sldId="1670"/>
        </pc:sldMkLst>
      </pc:sldChg>
    </pc:docChg>
  </pc:docChgLst>
  <pc:docChgLst>
    <pc:chgData name="Bert Dingemans" userId="8e69b98cb10617d5" providerId="LiveId" clId="{F5CFB1B7-E483-4B05-932D-9AA98E75F391}"/>
    <pc:docChg chg="undo custSel addSld modSld">
      <pc:chgData name="Bert Dingemans" userId="8e69b98cb10617d5" providerId="LiveId" clId="{F5CFB1B7-E483-4B05-932D-9AA98E75F391}" dt="2023-04-22T07:09:30.011" v="648" actId="2"/>
      <pc:docMkLst>
        <pc:docMk/>
      </pc:docMkLst>
      <pc:sldChg chg="modSp mod">
        <pc:chgData name="Bert Dingemans" userId="8e69b98cb10617d5" providerId="LiveId" clId="{F5CFB1B7-E483-4B05-932D-9AA98E75F391}" dt="2023-04-22T06:35:41.864" v="406" actId="313"/>
        <pc:sldMkLst>
          <pc:docMk/>
          <pc:sldMk cId="1824661728" sldId="265"/>
        </pc:sldMkLst>
      </pc:sldChg>
      <pc:sldChg chg="modSp mod">
        <pc:chgData name="Bert Dingemans" userId="8e69b98cb10617d5" providerId="LiveId" clId="{F5CFB1B7-E483-4B05-932D-9AA98E75F391}" dt="2023-04-22T06:35:47.125" v="407" actId="313"/>
        <pc:sldMkLst>
          <pc:docMk/>
          <pc:sldMk cId="3342568992" sldId="281"/>
        </pc:sldMkLst>
      </pc:sldChg>
      <pc:sldChg chg="modSp mod">
        <pc:chgData name="Bert Dingemans" userId="8e69b98cb10617d5" providerId="LiveId" clId="{F5CFB1B7-E483-4B05-932D-9AA98E75F391}" dt="2023-04-22T06:42:11.685" v="484" actId="1076"/>
        <pc:sldMkLst>
          <pc:docMk/>
          <pc:sldMk cId="502078764" sldId="283"/>
        </pc:sldMkLst>
      </pc:sldChg>
      <pc:sldChg chg="modSp">
        <pc:chgData name="Bert Dingemans" userId="8e69b98cb10617d5" providerId="LiveId" clId="{F5CFB1B7-E483-4B05-932D-9AA98E75F391}" dt="2023-04-22T07:09:12.517" v="646" actId="2"/>
        <pc:sldMkLst>
          <pc:docMk/>
          <pc:sldMk cId="1364496337" sldId="284"/>
        </pc:sldMkLst>
      </pc:sldChg>
      <pc:sldChg chg="modNotesTx">
        <pc:chgData name="Bert Dingemans" userId="8e69b98cb10617d5" providerId="LiveId" clId="{F5CFB1B7-E483-4B05-932D-9AA98E75F391}" dt="2023-04-22T06:35:53.568" v="408" actId="313"/>
        <pc:sldMkLst>
          <pc:docMk/>
          <pc:sldMk cId="2529790651" sldId="286"/>
        </pc:sldMkLst>
      </pc:sldChg>
      <pc:sldChg chg="modSp">
        <pc:chgData name="Bert Dingemans" userId="8e69b98cb10617d5" providerId="LiveId" clId="{F5CFB1B7-E483-4B05-932D-9AA98E75F391}" dt="2023-04-22T06:39:18.141" v="441"/>
        <pc:sldMkLst>
          <pc:docMk/>
          <pc:sldMk cId="2049452555" sldId="315"/>
        </pc:sldMkLst>
      </pc:sldChg>
      <pc:sldChg chg="modSp mod modNotesTx">
        <pc:chgData name="Bert Dingemans" userId="8e69b98cb10617d5" providerId="LiveId" clId="{F5CFB1B7-E483-4B05-932D-9AA98E75F391}" dt="2023-04-22T06:38:26.799" v="425" actId="313"/>
        <pc:sldMkLst>
          <pc:docMk/>
          <pc:sldMk cId="2799138509" sldId="351"/>
        </pc:sldMkLst>
      </pc:sldChg>
      <pc:sldChg chg="modSp mod">
        <pc:chgData name="Bert Dingemans" userId="8e69b98cb10617d5" providerId="LiveId" clId="{F5CFB1B7-E483-4B05-932D-9AA98E75F391}" dt="2023-04-22T06:39:43.549" v="464" actId="6549"/>
        <pc:sldMkLst>
          <pc:docMk/>
          <pc:sldMk cId="141485213" sldId="352"/>
        </pc:sldMkLst>
      </pc:sldChg>
      <pc:sldChg chg="modSp mod">
        <pc:chgData name="Bert Dingemans" userId="8e69b98cb10617d5" providerId="LiveId" clId="{F5CFB1B7-E483-4B05-932D-9AA98E75F391}" dt="2023-04-22T06:40:01.504" v="467" actId="2"/>
        <pc:sldMkLst>
          <pc:docMk/>
          <pc:sldMk cId="887593295" sldId="353"/>
        </pc:sldMkLst>
      </pc:sldChg>
      <pc:sldChg chg="modSp mod">
        <pc:chgData name="Bert Dingemans" userId="8e69b98cb10617d5" providerId="LiveId" clId="{F5CFB1B7-E483-4B05-932D-9AA98E75F391}" dt="2023-04-22T06:40:15.551" v="468" actId="313"/>
        <pc:sldMkLst>
          <pc:docMk/>
          <pc:sldMk cId="3189639420" sldId="354"/>
        </pc:sldMkLst>
      </pc:sldChg>
      <pc:sldChg chg="modSp mod">
        <pc:chgData name="Bert Dingemans" userId="8e69b98cb10617d5" providerId="LiveId" clId="{F5CFB1B7-E483-4B05-932D-9AA98E75F391}" dt="2023-04-22T06:39:13.303" v="440" actId="2"/>
        <pc:sldMkLst>
          <pc:docMk/>
          <pc:sldMk cId="2074012388" sldId="358"/>
        </pc:sldMkLst>
      </pc:sldChg>
      <pc:sldChg chg="modSp">
        <pc:chgData name="Bert Dingemans" userId="8e69b98cb10617d5" providerId="LiveId" clId="{F5CFB1B7-E483-4B05-932D-9AA98E75F391}" dt="2023-04-22T06:38:34.591" v="426"/>
        <pc:sldMkLst>
          <pc:docMk/>
          <pc:sldMk cId="3876907410" sldId="361"/>
        </pc:sldMkLst>
      </pc:sldChg>
      <pc:sldChg chg="modSp mod">
        <pc:chgData name="Bert Dingemans" userId="8e69b98cb10617d5" providerId="LiveId" clId="{F5CFB1B7-E483-4B05-932D-9AA98E75F391}" dt="2023-04-22T07:08:51.206" v="641" actId="2"/>
        <pc:sldMkLst>
          <pc:docMk/>
          <pc:sldMk cId="191749202" sldId="362"/>
        </pc:sldMkLst>
      </pc:sldChg>
      <pc:sldChg chg="modSp">
        <pc:chgData name="Bert Dingemans" userId="8e69b98cb10617d5" providerId="LiveId" clId="{F5CFB1B7-E483-4B05-932D-9AA98E75F391}" dt="2023-04-22T06:39:18.141" v="441"/>
        <pc:sldMkLst>
          <pc:docMk/>
          <pc:sldMk cId="4244635058" sldId="398"/>
        </pc:sldMkLst>
      </pc:sldChg>
      <pc:sldChg chg="modSp mod">
        <pc:chgData name="Bert Dingemans" userId="8e69b98cb10617d5" providerId="LiveId" clId="{F5CFB1B7-E483-4B05-932D-9AA98E75F391}" dt="2023-04-22T06:56:40.568" v="541" actId="2"/>
        <pc:sldMkLst>
          <pc:docMk/>
          <pc:sldMk cId="608938088" sldId="399"/>
        </pc:sldMkLst>
      </pc:sldChg>
      <pc:sldChg chg="modSp">
        <pc:chgData name="Bert Dingemans" userId="8e69b98cb10617d5" providerId="LiveId" clId="{F5CFB1B7-E483-4B05-932D-9AA98E75F391}" dt="2023-04-22T06:39:18.141" v="441"/>
        <pc:sldMkLst>
          <pc:docMk/>
          <pc:sldMk cId="4193595854" sldId="400"/>
        </pc:sldMkLst>
      </pc:sldChg>
      <pc:sldChg chg="modSp mod">
        <pc:chgData name="Bert Dingemans" userId="8e69b98cb10617d5" providerId="LiveId" clId="{F5CFB1B7-E483-4B05-932D-9AA98E75F391}" dt="2023-04-22T07:08:19.727" v="627" actId="2"/>
        <pc:sldMkLst>
          <pc:docMk/>
          <pc:sldMk cId="2794587662" sldId="402"/>
        </pc:sldMkLst>
      </pc:sldChg>
      <pc:sldChg chg="modSp mod">
        <pc:chgData name="Bert Dingemans" userId="8e69b98cb10617d5" providerId="LiveId" clId="{F5CFB1B7-E483-4B05-932D-9AA98E75F391}" dt="2023-04-22T07:08:48.499" v="639" actId="2"/>
        <pc:sldMkLst>
          <pc:docMk/>
          <pc:sldMk cId="3922320694" sldId="408"/>
        </pc:sldMkLst>
      </pc:sldChg>
      <pc:sldChg chg="modSp mod">
        <pc:chgData name="Bert Dingemans" userId="8e69b98cb10617d5" providerId="LiveId" clId="{F5CFB1B7-E483-4B05-932D-9AA98E75F391}" dt="2023-04-22T06:40:31.410" v="470" actId="2"/>
        <pc:sldMkLst>
          <pc:docMk/>
          <pc:sldMk cId="1190502607" sldId="585"/>
        </pc:sldMkLst>
      </pc:sldChg>
      <pc:sldChg chg="modSp mod">
        <pc:chgData name="Bert Dingemans" userId="8e69b98cb10617d5" providerId="LiveId" clId="{F5CFB1B7-E483-4B05-932D-9AA98E75F391}" dt="2023-04-22T06:59:42.981" v="551" actId="313"/>
        <pc:sldMkLst>
          <pc:docMk/>
          <pc:sldMk cId="2447906243" sldId="603"/>
        </pc:sldMkLst>
      </pc:sldChg>
      <pc:sldChg chg="modSp">
        <pc:chgData name="Bert Dingemans" userId="8e69b98cb10617d5" providerId="LiveId" clId="{F5CFB1B7-E483-4B05-932D-9AA98E75F391}" dt="2023-04-22T06:36:39.202" v="412" actId="2"/>
        <pc:sldMkLst>
          <pc:docMk/>
          <pc:sldMk cId="1690857870" sldId="676"/>
        </pc:sldMkLst>
      </pc:sldChg>
      <pc:sldChg chg="modSp mod modNotes">
        <pc:chgData name="Bert Dingemans" userId="8e69b98cb10617d5" providerId="LiveId" clId="{F5CFB1B7-E483-4B05-932D-9AA98E75F391}" dt="2023-04-22T07:05:15.690" v="614" actId="313"/>
        <pc:sldMkLst>
          <pc:docMk/>
          <pc:sldMk cId="1553827145" sldId="677"/>
        </pc:sldMkLst>
      </pc:sldChg>
      <pc:sldChg chg="modSp mod">
        <pc:chgData name="Bert Dingemans" userId="8e69b98cb10617d5" providerId="LiveId" clId="{F5CFB1B7-E483-4B05-932D-9AA98E75F391}" dt="2023-04-22T06:36:55.225" v="413" actId="313"/>
        <pc:sldMkLst>
          <pc:docMk/>
          <pc:sldMk cId="2106819252" sldId="700"/>
        </pc:sldMkLst>
      </pc:sldChg>
      <pc:sldChg chg="modSp mod">
        <pc:chgData name="Bert Dingemans" userId="8e69b98cb10617d5" providerId="LiveId" clId="{F5CFB1B7-E483-4B05-932D-9AA98E75F391}" dt="2023-04-22T06:37:02.644" v="415" actId="313"/>
        <pc:sldMkLst>
          <pc:docMk/>
          <pc:sldMk cId="3809595986" sldId="702"/>
        </pc:sldMkLst>
      </pc:sldChg>
      <pc:sldChg chg="modSp">
        <pc:chgData name="Bert Dingemans" userId="8e69b98cb10617d5" providerId="LiveId" clId="{F5CFB1B7-E483-4B05-932D-9AA98E75F391}" dt="2023-04-22T06:37:13.606" v="416" actId="313"/>
        <pc:sldMkLst>
          <pc:docMk/>
          <pc:sldMk cId="246791393" sldId="704"/>
        </pc:sldMkLst>
      </pc:sldChg>
      <pc:sldChg chg="mod modShow modNotes">
        <pc:chgData name="Bert Dingemans" userId="8e69b98cb10617d5" providerId="LiveId" clId="{F5CFB1B7-E483-4B05-932D-9AA98E75F391}" dt="2023-04-22T06:37:54.909" v="420"/>
        <pc:sldMkLst>
          <pc:docMk/>
          <pc:sldMk cId="1760287673" sldId="705"/>
        </pc:sldMkLst>
      </pc:sldChg>
      <pc:sldChg chg="modSp mod">
        <pc:chgData name="Bert Dingemans" userId="8e69b98cb10617d5" providerId="LiveId" clId="{F5CFB1B7-E483-4B05-932D-9AA98E75F391}" dt="2023-04-22T06:59:01.225" v="542" actId="313"/>
        <pc:sldMkLst>
          <pc:docMk/>
          <pc:sldMk cId="2422710979" sldId="763"/>
        </pc:sldMkLst>
      </pc:sldChg>
      <pc:sldChg chg="modSp mod modNotesTx">
        <pc:chgData name="Bert Dingemans" userId="8e69b98cb10617d5" providerId="LiveId" clId="{F5CFB1B7-E483-4B05-932D-9AA98E75F391}" dt="2023-04-22T06:59:26.084" v="548" actId="6549"/>
        <pc:sldMkLst>
          <pc:docMk/>
          <pc:sldMk cId="2114427675" sldId="764"/>
        </pc:sldMkLst>
      </pc:sldChg>
      <pc:sldChg chg="modSp">
        <pc:chgData name="Bert Dingemans" userId="8e69b98cb10617d5" providerId="LiveId" clId="{F5CFB1B7-E483-4B05-932D-9AA98E75F391}" dt="2023-04-22T06:46:27.234" v="493"/>
        <pc:sldMkLst>
          <pc:docMk/>
          <pc:sldMk cId="567242324" sldId="769"/>
        </pc:sldMkLst>
      </pc:sldChg>
      <pc:sldChg chg="modSp mod">
        <pc:chgData name="Bert Dingemans" userId="8e69b98cb10617d5" providerId="LiveId" clId="{F5CFB1B7-E483-4B05-932D-9AA98E75F391}" dt="2023-04-22T06:50:59.237" v="514" actId="2"/>
        <pc:sldMkLst>
          <pc:docMk/>
          <pc:sldMk cId="2241164697" sldId="770"/>
        </pc:sldMkLst>
      </pc:sldChg>
      <pc:sldChg chg="modSp mod">
        <pc:chgData name="Bert Dingemans" userId="8e69b98cb10617d5" providerId="LiveId" clId="{F5CFB1B7-E483-4B05-932D-9AA98E75F391}" dt="2023-04-22T06:50:37.909" v="508" actId="313"/>
        <pc:sldMkLst>
          <pc:docMk/>
          <pc:sldMk cId="3903700296" sldId="771"/>
        </pc:sldMkLst>
      </pc:sldChg>
      <pc:sldChg chg="modSp mod">
        <pc:chgData name="Bert Dingemans" userId="8e69b98cb10617d5" providerId="LiveId" clId="{F5CFB1B7-E483-4B05-932D-9AA98E75F391}" dt="2023-04-22T06:53:24.333" v="530" actId="313"/>
        <pc:sldMkLst>
          <pc:docMk/>
          <pc:sldMk cId="857116294" sldId="779"/>
        </pc:sldMkLst>
      </pc:sldChg>
      <pc:sldChg chg="modSp">
        <pc:chgData name="Bert Dingemans" userId="8e69b98cb10617d5" providerId="LiveId" clId="{F5CFB1B7-E483-4B05-932D-9AA98E75F391}" dt="2023-04-22T06:38:34.591" v="426"/>
        <pc:sldMkLst>
          <pc:docMk/>
          <pc:sldMk cId="2151500623" sldId="783"/>
        </pc:sldMkLst>
      </pc:sldChg>
      <pc:sldChg chg="modSp mod">
        <pc:chgData name="Bert Dingemans" userId="8e69b98cb10617d5" providerId="LiveId" clId="{F5CFB1B7-E483-4B05-932D-9AA98E75F391}" dt="2023-04-22T06:55:25.063" v="532" actId="2"/>
        <pc:sldMkLst>
          <pc:docMk/>
          <pc:sldMk cId="3246489224" sldId="806"/>
        </pc:sldMkLst>
      </pc:sldChg>
      <pc:sldChg chg="modSp mod">
        <pc:chgData name="Bert Dingemans" userId="8e69b98cb10617d5" providerId="LiveId" clId="{F5CFB1B7-E483-4B05-932D-9AA98E75F391}" dt="2023-04-22T06:55:27.283" v="533" actId="2"/>
        <pc:sldMkLst>
          <pc:docMk/>
          <pc:sldMk cId="1830966768" sldId="808"/>
        </pc:sldMkLst>
      </pc:sldChg>
      <pc:sldChg chg="modSp mod">
        <pc:chgData name="Bert Dingemans" userId="8e69b98cb10617d5" providerId="LiveId" clId="{F5CFB1B7-E483-4B05-932D-9AA98E75F391}" dt="2023-04-22T06:55:32.640" v="534" actId="313"/>
        <pc:sldMkLst>
          <pc:docMk/>
          <pc:sldMk cId="3973712400" sldId="809"/>
        </pc:sldMkLst>
      </pc:sldChg>
      <pc:sldChg chg="modSp">
        <pc:chgData name="Bert Dingemans" userId="8e69b98cb10617d5" providerId="LiveId" clId="{F5CFB1B7-E483-4B05-932D-9AA98E75F391}" dt="2023-04-22T06:46:27.234" v="493"/>
        <pc:sldMkLst>
          <pc:docMk/>
          <pc:sldMk cId="753005867" sldId="818"/>
        </pc:sldMkLst>
      </pc:sldChg>
      <pc:sldChg chg="modSp">
        <pc:chgData name="Bert Dingemans" userId="8e69b98cb10617d5" providerId="LiveId" clId="{F5CFB1B7-E483-4B05-932D-9AA98E75F391}" dt="2023-04-22T06:36:18.534" v="411" actId="2"/>
        <pc:sldMkLst>
          <pc:docMk/>
          <pc:sldMk cId="3898307232" sldId="823"/>
        </pc:sldMkLst>
      </pc:sldChg>
      <pc:sldChg chg="modSp mod">
        <pc:chgData name="Bert Dingemans" userId="8e69b98cb10617d5" providerId="LiveId" clId="{F5CFB1B7-E483-4B05-932D-9AA98E75F391}" dt="2023-04-22T06:59:51.681" v="553" actId="6549"/>
        <pc:sldMkLst>
          <pc:docMk/>
          <pc:sldMk cId="2783479810" sldId="826"/>
        </pc:sldMkLst>
      </pc:sldChg>
      <pc:sldChg chg="modSp">
        <pc:chgData name="Bert Dingemans" userId="8e69b98cb10617d5" providerId="LiveId" clId="{F5CFB1B7-E483-4B05-932D-9AA98E75F391}" dt="2023-04-22T07:00:09.058" v="554"/>
        <pc:sldMkLst>
          <pc:docMk/>
          <pc:sldMk cId="1195795729" sldId="828"/>
        </pc:sldMkLst>
      </pc:sldChg>
      <pc:sldChg chg="modSp mod">
        <pc:chgData name="Bert Dingemans" userId="8e69b98cb10617d5" providerId="LiveId" clId="{F5CFB1B7-E483-4B05-932D-9AA98E75F391}" dt="2023-04-22T07:01:05.053" v="566" actId="6549"/>
        <pc:sldMkLst>
          <pc:docMk/>
          <pc:sldMk cId="1858361815" sldId="830"/>
        </pc:sldMkLst>
      </pc:sldChg>
      <pc:sldChg chg="modSp mod">
        <pc:chgData name="Bert Dingemans" userId="8e69b98cb10617d5" providerId="LiveId" clId="{F5CFB1B7-E483-4B05-932D-9AA98E75F391}" dt="2023-04-22T07:01:20.587" v="571" actId="2"/>
        <pc:sldMkLst>
          <pc:docMk/>
          <pc:sldMk cId="173200162" sldId="832"/>
        </pc:sldMkLst>
      </pc:sldChg>
      <pc:sldChg chg="modSp mod">
        <pc:chgData name="Bert Dingemans" userId="8e69b98cb10617d5" providerId="LiveId" clId="{F5CFB1B7-E483-4B05-932D-9AA98E75F391}" dt="2023-04-22T07:01:23.475" v="575" actId="2"/>
        <pc:sldMkLst>
          <pc:docMk/>
          <pc:sldMk cId="3976772341" sldId="833"/>
        </pc:sldMkLst>
      </pc:sldChg>
      <pc:sldChg chg="modSp mod">
        <pc:chgData name="Bert Dingemans" userId="8e69b98cb10617d5" providerId="LiveId" clId="{F5CFB1B7-E483-4B05-932D-9AA98E75F391}" dt="2023-04-22T07:01:27.946" v="576" actId="313"/>
        <pc:sldMkLst>
          <pc:docMk/>
          <pc:sldMk cId="1325029290" sldId="835"/>
        </pc:sldMkLst>
      </pc:sldChg>
      <pc:sldChg chg="modSp mod">
        <pc:chgData name="Bert Dingemans" userId="8e69b98cb10617d5" providerId="LiveId" clId="{F5CFB1B7-E483-4B05-932D-9AA98E75F391}" dt="2023-03-31T17:00:44.409" v="264" actId="6549"/>
        <pc:sldMkLst>
          <pc:docMk/>
          <pc:sldMk cId="4098079192" sldId="836"/>
        </pc:sldMkLst>
      </pc:sldChg>
      <pc:sldChg chg="modSp mod">
        <pc:chgData name="Bert Dingemans" userId="8e69b98cb10617d5" providerId="LiveId" clId="{F5CFB1B7-E483-4B05-932D-9AA98E75F391}" dt="2023-04-22T07:01:54.991" v="578" actId="20577"/>
        <pc:sldMkLst>
          <pc:docMk/>
          <pc:sldMk cId="894675404" sldId="837"/>
        </pc:sldMkLst>
      </pc:sldChg>
      <pc:sldChg chg="modSp mod modNotesTx">
        <pc:chgData name="Bert Dingemans" userId="8e69b98cb10617d5" providerId="LiveId" clId="{F5CFB1B7-E483-4B05-932D-9AA98E75F391}" dt="2023-04-22T07:02:18.516" v="582" actId="2"/>
        <pc:sldMkLst>
          <pc:docMk/>
          <pc:sldMk cId="3312585168" sldId="838"/>
        </pc:sldMkLst>
      </pc:sldChg>
      <pc:sldChg chg="modSp mod">
        <pc:chgData name="Bert Dingemans" userId="8e69b98cb10617d5" providerId="LiveId" clId="{F5CFB1B7-E483-4B05-932D-9AA98E75F391}" dt="2023-03-31T17:01:17.599" v="292" actId="20577"/>
        <pc:sldMkLst>
          <pc:docMk/>
          <pc:sldMk cId="1150918060" sldId="839"/>
        </pc:sldMkLst>
      </pc:sldChg>
      <pc:sldChg chg="modSp mod">
        <pc:chgData name="Bert Dingemans" userId="8e69b98cb10617d5" providerId="LiveId" clId="{F5CFB1B7-E483-4B05-932D-9AA98E75F391}" dt="2023-04-22T07:02:34.890" v="585" actId="2"/>
        <pc:sldMkLst>
          <pc:docMk/>
          <pc:sldMk cId="2596263825" sldId="840"/>
        </pc:sldMkLst>
      </pc:sldChg>
      <pc:sldChg chg="modSp mod">
        <pc:chgData name="Bert Dingemans" userId="8e69b98cb10617d5" providerId="LiveId" clId="{F5CFB1B7-E483-4B05-932D-9AA98E75F391}" dt="2023-04-22T07:02:39.786" v="591" actId="2"/>
        <pc:sldMkLst>
          <pc:docMk/>
          <pc:sldMk cId="1586778186" sldId="841"/>
        </pc:sldMkLst>
      </pc:sldChg>
      <pc:sldChg chg="addSp delSp modSp mod">
        <pc:chgData name="Bert Dingemans" userId="8e69b98cb10617d5" providerId="LiveId" clId="{F5CFB1B7-E483-4B05-932D-9AA98E75F391}" dt="2023-03-31T17:02:19.155" v="341" actId="1076"/>
        <pc:sldMkLst>
          <pc:docMk/>
          <pc:sldMk cId="2139274058" sldId="842"/>
        </pc:sldMkLst>
      </pc:sldChg>
      <pc:sldChg chg="modSp mod">
        <pc:chgData name="Bert Dingemans" userId="8e69b98cb10617d5" providerId="LiveId" clId="{F5CFB1B7-E483-4B05-932D-9AA98E75F391}" dt="2023-04-22T06:35:37.805" v="405" actId="2"/>
        <pc:sldMkLst>
          <pc:docMk/>
          <pc:sldMk cId="1589940173" sldId="857"/>
        </pc:sldMkLst>
      </pc:sldChg>
      <pc:sldChg chg="modSp mod">
        <pc:chgData name="Bert Dingemans" userId="8e69b98cb10617d5" providerId="LiveId" clId="{F5CFB1B7-E483-4B05-932D-9AA98E75F391}" dt="2023-04-22T06:49:19.208" v="505" actId="2"/>
        <pc:sldMkLst>
          <pc:docMk/>
          <pc:sldMk cId="2742295182" sldId="875"/>
        </pc:sldMkLst>
      </pc:sldChg>
      <pc:sldChg chg="modSp mod">
        <pc:chgData name="Bert Dingemans" userId="8e69b98cb10617d5" providerId="LiveId" clId="{F5CFB1B7-E483-4B05-932D-9AA98E75F391}" dt="2023-04-22T07:06:51.759" v="620" actId="2"/>
        <pc:sldMkLst>
          <pc:docMk/>
          <pc:sldMk cId="3616541502" sldId="888"/>
        </pc:sldMkLst>
      </pc:sldChg>
      <pc:sldChg chg="modSp mod">
        <pc:chgData name="Bert Dingemans" userId="8e69b98cb10617d5" providerId="LiveId" clId="{F5CFB1B7-E483-4B05-932D-9AA98E75F391}" dt="2023-04-22T07:06:34.663" v="617" actId="313"/>
        <pc:sldMkLst>
          <pc:docMk/>
          <pc:sldMk cId="3530070703" sldId="893"/>
        </pc:sldMkLst>
      </pc:sldChg>
      <pc:sldChg chg="modSp mod">
        <pc:chgData name="Bert Dingemans" userId="8e69b98cb10617d5" providerId="LiveId" clId="{F5CFB1B7-E483-4B05-932D-9AA98E75F391}" dt="2023-04-22T07:09:15.651" v="647" actId="2"/>
        <pc:sldMkLst>
          <pc:docMk/>
          <pc:sldMk cId="1665803604" sldId="907"/>
        </pc:sldMkLst>
      </pc:sldChg>
      <pc:sldChg chg="modSp mod">
        <pc:chgData name="Bert Dingemans" userId="8e69b98cb10617d5" providerId="LiveId" clId="{F5CFB1B7-E483-4B05-932D-9AA98E75F391}" dt="2023-04-22T06:47:54.544" v="498" actId="2"/>
        <pc:sldMkLst>
          <pc:docMk/>
          <pc:sldMk cId="3649600772" sldId="929"/>
        </pc:sldMkLst>
      </pc:sldChg>
      <pc:sldChg chg="modSp">
        <pc:chgData name="Bert Dingemans" userId="8e69b98cb10617d5" providerId="LiveId" clId="{F5CFB1B7-E483-4B05-932D-9AA98E75F391}" dt="2023-04-22T06:47:58.579" v="499"/>
        <pc:sldMkLst>
          <pc:docMk/>
          <pc:sldMk cId="3892130090" sldId="930"/>
        </pc:sldMkLst>
      </pc:sldChg>
      <pc:sldChg chg="modSp">
        <pc:chgData name="Bert Dingemans" userId="8e69b98cb10617d5" providerId="LiveId" clId="{F5CFB1B7-E483-4B05-932D-9AA98E75F391}" dt="2023-04-22T06:47:58.579" v="499"/>
        <pc:sldMkLst>
          <pc:docMk/>
          <pc:sldMk cId="1828573561" sldId="931"/>
        </pc:sldMkLst>
      </pc:sldChg>
      <pc:sldChg chg="modSp">
        <pc:chgData name="Bert Dingemans" userId="8e69b98cb10617d5" providerId="LiveId" clId="{F5CFB1B7-E483-4B05-932D-9AA98E75F391}" dt="2023-04-22T06:47:58.579" v="499"/>
        <pc:sldMkLst>
          <pc:docMk/>
          <pc:sldMk cId="2240943870" sldId="932"/>
        </pc:sldMkLst>
      </pc:sldChg>
      <pc:sldChg chg="modSp">
        <pc:chgData name="Bert Dingemans" userId="8e69b98cb10617d5" providerId="LiveId" clId="{F5CFB1B7-E483-4B05-932D-9AA98E75F391}" dt="2023-04-22T06:47:58.579" v="499"/>
        <pc:sldMkLst>
          <pc:docMk/>
          <pc:sldMk cId="3536489287" sldId="933"/>
        </pc:sldMkLst>
      </pc:sldChg>
      <pc:sldChg chg="modSp">
        <pc:chgData name="Bert Dingemans" userId="8e69b98cb10617d5" providerId="LiveId" clId="{F5CFB1B7-E483-4B05-932D-9AA98E75F391}" dt="2023-04-22T06:47:58.579" v="499"/>
        <pc:sldMkLst>
          <pc:docMk/>
          <pc:sldMk cId="3325215178" sldId="934"/>
        </pc:sldMkLst>
      </pc:sldChg>
      <pc:sldChg chg="modSp">
        <pc:chgData name="Bert Dingemans" userId="8e69b98cb10617d5" providerId="LiveId" clId="{F5CFB1B7-E483-4B05-932D-9AA98E75F391}" dt="2023-04-22T06:47:58.579" v="499"/>
        <pc:sldMkLst>
          <pc:docMk/>
          <pc:sldMk cId="2888781667" sldId="935"/>
        </pc:sldMkLst>
      </pc:sldChg>
      <pc:sldChg chg="modSp mod">
        <pc:chgData name="Bert Dingemans" userId="8e69b98cb10617d5" providerId="LiveId" clId="{F5CFB1B7-E483-4B05-932D-9AA98E75F391}" dt="2023-04-22T06:48:30.525" v="502" actId="20577"/>
        <pc:sldMkLst>
          <pc:docMk/>
          <pc:sldMk cId="1445998935" sldId="937"/>
        </pc:sldMkLst>
      </pc:sldChg>
      <pc:sldChg chg="modSp mod">
        <pc:chgData name="Bert Dingemans" userId="8e69b98cb10617d5" providerId="LiveId" clId="{F5CFB1B7-E483-4B05-932D-9AA98E75F391}" dt="2023-04-22T06:48:39.203" v="503" actId="2"/>
        <pc:sldMkLst>
          <pc:docMk/>
          <pc:sldMk cId="3993184127" sldId="938"/>
        </pc:sldMkLst>
      </pc:sldChg>
      <pc:sldChg chg="modSp mod">
        <pc:chgData name="Bert Dingemans" userId="8e69b98cb10617d5" providerId="LiveId" clId="{F5CFB1B7-E483-4B05-932D-9AA98E75F391}" dt="2023-04-22T06:48:08.063" v="501" actId="2"/>
        <pc:sldMkLst>
          <pc:docMk/>
          <pc:sldMk cId="2946298642" sldId="939"/>
        </pc:sldMkLst>
      </pc:sldChg>
      <pc:sldChg chg="modSp mod">
        <pc:chgData name="Bert Dingemans" userId="8e69b98cb10617d5" providerId="LiveId" clId="{F5CFB1B7-E483-4B05-932D-9AA98E75F391}" dt="2023-04-22T06:47:28.508" v="496" actId="2"/>
        <pc:sldMkLst>
          <pc:docMk/>
          <pc:sldMk cId="2103705076" sldId="995"/>
        </pc:sldMkLst>
      </pc:sldChg>
      <pc:sldChg chg="modSp mod">
        <pc:chgData name="Bert Dingemans" userId="8e69b98cb10617d5" providerId="LiveId" clId="{F5CFB1B7-E483-4B05-932D-9AA98E75F391}" dt="2023-04-22T06:53:11.176" v="529" actId="2"/>
        <pc:sldMkLst>
          <pc:docMk/>
          <pc:sldMk cId="4267359046" sldId="1037"/>
        </pc:sldMkLst>
      </pc:sldChg>
      <pc:sldChg chg="modSp mod">
        <pc:chgData name="Bert Dingemans" userId="8e69b98cb10617d5" providerId="LiveId" clId="{F5CFB1B7-E483-4B05-932D-9AA98E75F391}" dt="2023-04-22T07:04:20.194" v="603" actId="2"/>
        <pc:sldMkLst>
          <pc:docMk/>
          <pc:sldMk cId="1815081058" sldId="1092"/>
        </pc:sldMkLst>
      </pc:sldChg>
      <pc:sldChg chg="modSp mod">
        <pc:chgData name="Bert Dingemans" userId="8e69b98cb10617d5" providerId="LiveId" clId="{F5CFB1B7-E483-4B05-932D-9AA98E75F391}" dt="2023-04-22T07:04:46.257" v="605" actId="2"/>
        <pc:sldMkLst>
          <pc:docMk/>
          <pc:sldMk cId="2748190707" sldId="1146"/>
        </pc:sldMkLst>
      </pc:sldChg>
      <pc:sldChg chg="modSp mod">
        <pc:chgData name="Bert Dingemans" userId="8e69b98cb10617d5" providerId="LiveId" clId="{F5CFB1B7-E483-4B05-932D-9AA98E75F391}" dt="2023-04-22T07:04:47.855" v="606" actId="2"/>
        <pc:sldMkLst>
          <pc:docMk/>
          <pc:sldMk cId="2464222780" sldId="1147"/>
        </pc:sldMkLst>
      </pc:sldChg>
      <pc:sldChg chg="modSp mod">
        <pc:chgData name="Bert Dingemans" userId="8e69b98cb10617d5" providerId="LiveId" clId="{F5CFB1B7-E483-4B05-932D-9AA98E75F391}" dt="2023-04-22T07:04:52.964" v="611" actId="2"/>
        <pc:sldMkLst>
          <pc:docMk/>
          <pc:sldMk cId="138094122" sldId="1148"/>
        </pc:sldMkLst>
      </pc:sldChg>
      <pc:sldChg chg="modSp">
        <pc:chgData name="Bert Dingemans" userId="8e69b98cb10617d5" providerId="LiveId" clId="{F5CFB1B7-E483-4B05-932D-9AA98E75F391}" dt="2023-04-22T06:38:34.591" v="426"/>
        <pc:sldMkLst>
          <pc:docMk/>
          <pc:sldMk cId="2922870889" sldId="1177"/>
        </pc:sldMkLst>
      </pc:sldChg>
      <pc:sldChg chg="modSp">
        <pc:chgData name="Bert Dingemans" userId="8e69b98cb10617d5" providerId="LiveId" clId="{F5CFB1B7-E483-4B05-932D-9AA98E75F391}" dt="2023-04-22T06:37:58.582" v="421"/>
        <pc:sldMkLst>
          <pc:docMk/>
          <pc:sldMk cId="91345327" sldId="1551"/>
        </pc:sldMkLst>
      </pc:sldChg>
      <pc:sldChg chg="modSp mod">
        <pc:chgData name="Bert Dingemans" userId="8e69b98cb10617d5" providerId="LiveId" clId="{F5CFB1B7-E483-4B05-932D-9AA98E75F391}" dt="2023-04-22T06:59:35.358" v="549" actId="313"/>
        <pc:sldMkLst>
          <pc:docMk/>
          <pc:sldMk cId="1860223375" sldId="1557"/>
        </pc:sldMkLst>
      </pc:sldChg>
      <pc:sldChg chg="modSp mod">
        <pc:chgData name="Bert Dingemans" userId="8e69b98cb10617d5" providerId="LiveId" clId="{F5CFB1B7-E483-4B05-932D-9AA98E75F391}" dt="2023-04-22T06:51:04.176" v="517" actId="2"/>
        <pc:sldMkLst>
          <pc:docMk/>
          <pc:sldMk cId="724245587" sldId="1559"/>
        </pc:sldMkLst>
      </pc:sldChg>
      <pc:sldChg chg="modSp modNotesTx">
        <pc:chgData name="Bert Dingemans" userId="8e69b98cb10617d5" providerId="LiveId" clId="{F5CFB1B7-E483-4B05-932D-9AA98E75F391}" dt="2023-04-22T06:46:34.873" v="494" actId="313"/>
        <pc:sldMkLst>
          <pc:docMk/>
          <pc:sldMk cId="3728231179" sldId="1565"/>
        </pc:sldMkLst>
      </pc:sldChg>
      <pc:sldChg chg="modSp mod">
        <pc:chgData name="Bert Dingemans" userId="8e69b98cb10617d5" providerId="LiveId" clId="{F5CFB1B7-E483-4B05-932D-9AA98E75F391}" dt="2023-04-22T06:47:02.386" v="495" actId="20577"/>
        <pc:sldMkLst>
          <pc:docMk/>
          <pc:sldMk cId="4046384176" sldId="1566"/>
        </pc:sldMkLst>
      </pc:sldChg>
      <pc:sldChg chg="modSp">
        <pc:chgData name="Bert Dingemans" userId="8e69b98cb10617d5" providerId="LiveId" clId="{F5CFB1B7-E483-4B05-932D-9AA98E75F391}" dt="2023-04-22T06:46:27.234" v="493"/>
        <pc:sldMkLst>
          <pc:docMk/>
          <pc:sldMk cId="1097766341" sldId="1567"/>
        </pc:sldMkLst>
      </pc:sldChg>
      <pc:sldChg chg="modSp mod">
        <pc:chgData name="Bert Dingemans" userId="8e69b98cb10617d5" providerId="LiveId" clId="{F5CFB1B7-E483-4B05-932D-9AA98E75F391}" dt="2023-04-22T07:03:42.553" v="593" actId="2"/>
        <pc:sldMkLst>
          <pc:docMk/>
          <pc:sldMk cId="426054235" sldId="1571"/>
        </pc:sldMkLst>
      </pc:sldChg>
      <pc:sldChg chg="modSp mod">
        <pc:chgData name="Bert Dingemans" userId="8e69b98cb10617d5" providerId="LiveId" clId="{F5CFB1B7-E483-4B05-932D-9AA98E75F391}" dt="2023-04-22T07:03:54.317" v="594" actId="2"/>
        <pc:sldMkLst>
          <pc:docMk/>
          <pc:sldMk cId="1698282650" sldId="1572"/>
        </pc:sldMkLst>
      </pc:sldChg>
      <pc:sldChg chg="modSp mod">
        <pc:chgData name="Bert Dingemans" userId="8e69b98cb10617d5" providerId="LiveId" clId="{F5CFB1B7-E483-4B05-932D-9AA98E75F391}" dt="2023-04-22T07:04:14.085" v="602" actId="2"/>
        <pc:sldMkLst>
          <pc:docMk/>
          <pc:sldMk cId="1997683789" sldId="1574"/>
        </pc:sldMkLst>
      </pc:sldChg>
      <pc:sldChg chg="modSp mod">
        <pc:chgData name="Bert Dingemans" userId="8e69b98cb10617d5" providerId="LiveId" clId="{F5CFB1B7-E483-4B05-932D-9AA98E75F391}" dt="2023-04-22T07:04:58.163" v="612" actId="2"/>
        <pc:sldMkLst>
          <pc:docMk/>
          <pc:sldMk cId="2517917809" sldId="1576"/>
        </pc:sldMkLst>
      </pc:sldChg>
      <pc:sldChg chg="modSp mod">
        <pc:chgData name="Bert Dingemans" userId="8e69b98cb10617d5" providerId="LiveId" clId="{F5CFB1B7-E483-4B05-932D-9AA98E75F391}" dt="2023-04-22T07:05:00.452" v="613" actId="2"/>
        <pc:sldMkLst>
          <pc:docMk/>
          <pc:sldMk cId="4097055087" sldId="1581"/>
        </pc:sldMkLst>
      </pc:sldChg>
      <pc:sldChg chg="modSp mod">
        <pc:chgData name="Bert Dingemans" userId="8e69b98cb10617d5" providerId="LiveId" clId="{F5CFB1B7-E483-4B05-932D-9AA98E75F391}" dt="2023-04-22T07:06:00.885" v="616" actId="2"/>
        <pc:sldMkLst>
          <pc:docMk/>
          <pc:sldMk cId="1989982982" sldId="1583"/>
        </pc:sldMkLst>
      </pc:sldChg>
      <pc:sldChg chg="modSp">
        <pc:chgData name="Bert Dingemans" userId="8e69b98cb10617d5" providerId="LiveId" clId="{F5CFB1B7-E483-4B05-932D-9AA98E75F391}" dt="2023-04-22T06:38:34.591" v="426"/>
        <pc:sldMkLst>
          <pc:docMk/>
          <pc:sldMk cId="248172565" sldId="1584"/>
        </pc:sldMkLst>
      </pc:sldChg>
      <pc:sldChg chg="modSp">
        <pc:chgData name="Bert Dingemans" userId="8e69b98cb10617d5" providerId="LiveId" clId="{F5CFB1B7-E483-4B05-932D-9AA98E75F391}" dt="2023-04-22T06:38:34.591" v="426"/>
        <pc:sldMkLst>
          <pc:docMk/>
          <pc:sldMk cId="2361093179" sldId="1602"/>
        </pc:sldMkLst>
      </pc:sldChg>
      <pc:sldChg chg="modSp">
        <pc:chgData name="Bert Dingemans" userId="8e69b98cb10617d5" providerId="LiveId" clId="{F5CFB1B7-E483-4B05-932D-9AA98E75F391}" dt="2023-04-22T06:41:09.065" v="476"/>
        <pc:sldMkLst>
          <pc:docMk/>
          <pc:sldMk cId="970693108" sldId="1610"/>
        </pc:sldMkLst>
      </pc:sldChg>
      <pc:sldChg chg="modSp mod">
        <pc:chgData name="Bert Dingemans" userId="8e69b98cb10617d5" providerId="LiveId" clId="{F5CFB1B7-E483-4B05-932D-9AA98E75F391}" dt="2023-04-22T07:06:56.312" v="621" actId="313"/>
        <pc:sldMkLst>
          <pc:docMk/>
          <pc:sldMk cId="1115825742" sldId="1611"/>
        </pc:sldMkLst>
      </pc:sldChg>
      <pc:sldChg chg="modSp">
        <pc:chgData name="Bert Dingemans" userId="8e69b98cb10617d5" providerId="LiveId" clId="{F5CFB1B7-E483-4B05-932D-9AA98E75F391}" dt="2023-04-22T07:07:22.771" v="623" actId="2"/>
        <pc:sldMkLst>
          <pc:docMk/>
          <pc:sldMk cId="3865281531" sldId="1614"/>
        </pc:sldMkLst>
      </pc:sldChg>
      <pc:sldChg chg="modSp">
        <pc:chgData name="Bert Dingemans" userId="8e69b98cb10617d5" providerId="LiveId" clId="{F5CFB1B7-E483-4B05-932D-9AA98E75F391}" dt="2023-04-22T07:08:16.713" v="626" actId="313"/>
        <pc:sldMkLst>
          <pc:docMk/>
          <pc:sldMk cId="1042983184" sldId="1616"/>
        </pc:sldMkLst>
      </pc:sldChg>
      <pc:sldChg chg="modSp mod">
        <pc:chgData name="Bert Dingemans" userId="8e69b98cb10617d5" providerId="LiveId" clId="{F5CFB1B7-E483-4B05-932D-9AA98E75F391}" dt="2023-04-22T07:08:29.101" v="631" actId="2"/>
        <pc:sldMkLst>
          <pc:docMk/>
          <pc:sldMk cId="1758842709" sldId="1617"/>
        </pc:sldMkLst>
      </pc:sldChg>
      <pc:sldChg chg="modSp mod">
        <pc:chgData name="Bert Dingemans" userId="8e69b98cb10617d5" providerId="LiveId" clId="{F5CFB1B7-E483-4B05-932D-9AA98E75F391}" dt="2023-04-22T07:08:50.084" v="640" actId="2"/>
        <pc:sldMkLst>
          <pc:docMk/>
          <pc:sldMk cId="1354365876" sldId="1618"/>
        </pc:sldMkLst>
      </pc:sldChg>
      <pc:sldChg chg="modSp mod">
        <pc:chgData name="Bert Dingemans" userId="8e69b98cb10617d5" providerId="LiveId" clId="{F5CFB1B7-E483-4B05-932D-9AA98E75F391}" dt="2023-04-22T06:52:17.540" v="526" actId="313"/>
        <pc:sldMkLst>
          <pc:docMk/>
          <pc:sldMk cId="2316396036" sldId="1621"/>
        </pc:sldMkLst>
      </pc:sldChg>
      <pc:sldChg chg="modSp mod">
        <pc:chgData name="Bert Dingemans" userId="8e69b98cb10617d5" providerId="LiveId" clId="{F5CFB1B7-E483-4B05-932D-9AA98E75F391}" dt="2023-04-22T06:51:38.901" v="519" actId="313"/>
        <pc:sldMkLst>
          <pc:docMk/>
          <pc:sldMk cId="3099461147" sldId="1622"/>
        </pc:sldMkLst>
      </pc:sldChg>
      <pc:sldChg chg="modSp mod">
        <pc:chgData name="Bert Dingemans" userId="8e69b98cb10617d5" providerId="LiveId" clId="{F5CFB1B7-E483-4B05-932D-9AA98E75F391}" dt="2023-04-22T06:43:20.691" v="485" actId="313"/>
        <pc:sldMkLst>
          <pc:docMk/>
          <pc:sldMk cId="2020910959" sldId="1636"/>
        </pc:sldMkLst>
      </pc:sldChg>
      <pc:sldChg chg="modSp mod">
        <pc:chgData name="Bert Dingemans" userId="8e69b98cb10617d5" providerId="LiveId" clId="{F5CFB1B7-E483-4B05-932D-9AA98E75F391}" dt="2023-04-22T06:45:29.013" v="491"/>
        <pc:sldMkLst>
          <pc:docMk/>
          <pc:sldMk cId="168598946" sldId="1641"/>
        </pc:sldMkLst>
      </pc:sldChg>
      <pc:sldChg chg="modSp mod">
        <pc:chgData name="Bert Dingemans" userId="8e69b98cb10617d5" providerId="LiveId" clId="{F5CFB1B7-E483-4B05-932D-9AA98E75F391}" dt="2023-04-22T06:45:29.013" v="491"/>
        <pc:sldMkLst>
          <pc:docMk/>
          <pc:sldMk cId="3881444693" sldId="1642"/>
        </pc:sldMkLst>
      </pc:sldChg>
      <pc:sldChg chg="modSp mod">
        <pc:chgData name="Bert Dingemans" userId="8e69b98cb10617d5" providerId="LiveId" clId="{F5CFB1B7-E483-4B05-932D-9AA98E75F391}" dt="2023-04-22T06:45:58.528" v="492" actId="313"/>
        <pc:sldMkLst>
          <pc:docMk/>
          <pc:sldMk cId="4290656993" sldId="1644"/>
        </pc:sldMkLst>
      </pc:sldChg>
      <pc:sldChg chg="modSp">
        <pc:chgData name="Bert Dingemans" userId="8e69b98cb10617d5" providerId="LiveId" clId="{F5CFB1B7-E483-4B05-932D-9AA98E75F391}" dt="2023-04-22T06:37:58.582" v="421"/>
        <pc:sldMkLst>
          <pc:docMk/>
          <pc:sldMk cId="3723755096" sldId="1645"/>
        </pc:sldMkLst>
      </pc:sldChg>
      <pc:sldChg chg="modSp mod">
        <pc:chgData name="Bert Dingemans" userId="8e69b98cb10617d5" providerId="LiveId" clId="{F5CFB1B7-E483-4B05-932D-9AA98E75F391}" dt="2023-04-22T06:40:37.829" v="471" actId="313"/>
        <pc:sldMkLst>
          <pc:docMk/>
          <pc:sldMk cId="2219494637" sldId="1650"/>
        </pc:sldMkLst>
      </pc:sldChg>
      <pc:sldChg chg="modSp mod">
        <pc:chgData name="Bert Dingemans" userId="8e69b98cb10617d5" providerId="LiveId" clId="{F5CFB1B7-E483-4B05-932D-9AA98E75F391}" dt="2023-04-22T06:40:45.252" v="473" actId="313"/>
        <pc:sldMkLst>
          <pc:docMk/>
          <pc:sldMk cId="1697695754" sldId="1652"/>
        </pc:sldMkLst>
      </pc:sldChg>
      <pc:sldChg chg="modSp mod">
        <pc:chgData name="Bert Dingemans" userId="8e69b98cb10617d5" providerId="LiveId" clId="{F5CFB1B7-E483-4B05-932D-9AA98E75F391}" dt="2023-04-22T06:40:59.372" v="474" actId="2"/>
        <pc:sldMkLst>
          <pc:docMk/>
          <pc:sldMk cId="2349067887" sldId="1654"/>
        </pc:sldMkLst>
      </pc:sldChg>
      <pc:sldChg chg="modSp mod">
        <pc:chgData name="Bert Dingemans" userId="8e69b98cb10617d5" providerId="LiveId" clId="{F5CFB1B7-E483-4B05-932D-9AA98E75F391}" dt="2023-04-22T06:41:09.065" v="476"/>
        <pc:sldMkLst>
          <pc:docMk/>
          <pc:sldMk cId="3932776794" sldId="1655"/>
        </pc:sldMkLst>
      </pc:sldChg>
      <pc:sldChg chg="modSp">
        <pc:chgData name="Bert Dingemans" userId="8e69b98cb10617d5" providerId="LiveId" clId="{F5CFB1B7-E483-4B05-932D-9AA98E75F391}" dt="2023-04-22T06:37:58.582" v="421"/>
        <pc:sldMkLst>
          <pc:docMk/>
          <pc:sldMk cId="3816346883" sldId="1656"/>
        </pc:sldMkLst>
      </pc:sldChg>
      <pc:sldChg chg="modNotesTx">
        <pc:chgData name="Bert Dingemans" userId="8e69b98cb10617d5" providerId="LiveId" clId="{F5CFB1B7-E483-4B05-932D-9AA98E75F391}" dt="2023-04-22T06:56:23.996" v="536" actId="2"/>
        <pc:sldMkLst>
          <pc:docMk/>
          <pc:sldMk cId="751502006" sldId="1658"/>
        </pc:sldMkLst>
      </pc:sldChg>
      <pc:sldChg chg="modSp">
        <pc:chgData name="Bert Dingemans" userId="8e69b98cb10617d5" providerId="LiveId" clId="{F5CFB1B7-E483-4B05-932D-9AA98E75F391}" dt="2023-04-22T06:41:09.065" v="476"/>
        <pc:sldMkLst>
          <pc:docMk/>
          <pc:sldMk cId="804367365" sldId="1660"/>
        </pc:sldMkLst>
      </pc:sldChg>
      <pc:sldChg chg="delSp modSp mod modClrScheme chgLayout modNotesTx">
        <pc:chgData name="Bert Dingemans" userId="8e69b98cb10617d5" providerId="LiveId" clId="{F5CFB1B7-E483-4B05-932D-9AA98E75F391}" dt="2023-04-22T07:09:30.011" v="648" actId="2"/>
        <pc:sldMkLst>
          <pc:docMk/>
          <pc:sldMk cId="1676222925" sldId="1665"/>
        </pc:sldMkLst>
      </pc:sldChg>
      <pc:sldChg chg="modSp mod">
        <pc:chgData name="Bert Dingemans" userId="8e69b98cb10617d5" providerId="LiveId" clId="{F5CFB1B7-E483-4B05-932D-9AA98E75F391}" dt="2023-04-22T06:49:58.005" v="506" actId="313"/>
        <pc:sldMkLst>
          <pc:docMk/>
          <pc:sldMk cId="1006818885" sldId="1667"/>
        </pc:sldMkLst>
      </pc:sldChg>
      <pc:sldChg chg="modSp mod">
        <pc:chgData name="Bert Dingemans" userId="8e69b98cb10617d5" providerId="LiveId" clId="{F5CFB1B7-E483-4B05-932D-9AA98E75F391}" dt="2023-04-22T06:41:34.292" v="479" actId="2"/>
        <pc:sldMkLst>
          <pc:docMk/>
          <pc:sldMk cId="514862205" sldId="1668"/>
        </pc:sldMkLst>
      </pc:sldChg>
      <pc:sldChg chg="modSp mod">
        <pc:chgData name="Bert Dingemans" userId="8e69b98cb10617d5" providerId="LiveId" clId="{F5CFB1B7-E483-4B05-932D-9AA98E75F391}" dt="2023-04-22T07:00:31.582" v="555" actId="313"/>
        <pc:sldMkLst>
          <pc:docMk/>
          <pc:sldMk cId="1807829037" sldId="1670"/>
        </pc:sldMkLst>
      </pc:sldChg>
      <pc:sldChg chg="modSp mod">
        <pc:chgData name="Bert Dingemans" userId="8e69b98cb10617d5" providerId="LiveId" clId="{F5CFB1B7-E483-4B05-932D-9AA98E75F391}" dt="2023-04-22T06:59:41.625" v="550" actId="313"/>
        <pc:sldMkLst>
          <pc:docMk/>
          <pc:sldMk cId="605475805" sldId="1671"/>
        </pc:sldMkLst>
      </pc:sldChg>
      <pc:sldChg chg="modSp mod">
        <pc:chgData name="Bert Dingemans" userId="8e69b98cb10617d5" providerId="LiveId" clId="{F5CFB1B7-E483-4B05-932D-9AA98E75F391}" dt="2023-04-22T06:41:17.939" v="478" actId="313"/>
        <pc:sldMkLst>
          <pc:docMk/>
          <pc:sldMk cId="2292156747" sldId="1677"/>
        </pc:sldMkLst>
      </pc:sldChg>
      <pc:sldChg chg="modSp mod">
        <pc:chgData name="Bert Dingemans" userId="8e69b98cb10617d5" providerId="LiveId" clId="{F5CFB1B7-E483-4B05-932D-9AA98E75F391}" dt="2023-04-22T06:56:28.764" v="540" actId="2"/>
        <pc:sldMkLst>
          <pc:docMk/>
          <pc:sldMk cId="1502647258" sldId="1678"/>
        </pc:sldMkLst>
      </pc:sldChg>
      <pc:sldChg chg="modNotesTx">
        <pc:chgData name="Bert Dingemans" userId="8e69b98cb10617d5" providerId="LiveId" clId="{F5CFB1B7-E483-4B05-932D-9AA98E75F391}" dt="2023-04-22T06:36:01.788" v="409" actId="313"/>
        <pc:sldMkLst>
          <pc:docMk/>
          <pc:sldMk cId="4143579161" sldId="1680"/>
        </pc:sldMkLst>
      </pc:sldChg>
      <pc:sldChg chg="delSp add mod delAnim">
        <pc:chgData name="Bert Dingemans" userId="8e69b98cb10617d5" providerId="LiveId" clId="{F5CFB1B7-E483-4B05-932D-9AA98E75F391}" dt="2023-03-31T16:55:01.447" v="23" actId="478"/>
        <pc:sldMkLst>
          <pc:docMk/>
          <pc:sldMk cId="1758083345" sldId="1682"/>
        </pc:sldMkLst>
      </pc:sldChg>
    </pc:docChg>
  </pc:docChgLst>
  <pc:docChgLst>
    <pc:chgData name="Bert Dingemans" userId="8e69b98cb10617d5" providerId="LiveId" clId="{FB9716B6-FE38-48F0-80A6-EA10DDB31A34}"/>
    <pc:docChg chg="undo custSel addSld delSld modSld sldOrd">
      <pc:chgData name="Bert Dingemans" userId="8e69b98cb10617d5" providerId="LiveId" clId="{FB9716B6-FE38-48F0-80A6-EA10DDB31A34}" dt="2024-03-26T19:02:39.829" v="6405" actId="478"/>
      <pc:docMkLst>
        <pc:docMk/>
      </pc:docMkLst>
      <pc:sldChg chg="modSp mod">
        <pc:chgData name="Bert Dingemans" userId="8e69b98cb10617d5" providerId="LiveId" clId="{FB9716B6-FE38-48F0-80A6-EA10DDB31A34}" dt="2022-07-17T11:31:59.369" v="1421" actId="113"/>
        <pc:sldMkLst>
          <pc:docMk/>
          <pc:sldMk cId="4210448820" sldId="331"/>
        </pc:sldMkLst>
      </pc:sldChg>
      <pc:sldChg chg="del">
        <pc:chgData name="Bert Dingemans" userId="8e69b98cb10617d5" providerId="LiveId" clId="{FB9716B6-FE38-48F0-80A6-EA10DDB31A34}" dt="2022-07-17T11:31:29.043" v="1419" actId="47"/>
        <pc:sldMkLst>
          <pc:docMk/>
          <pc:sldMk cId="1515775840" sldId="349"/>
        </pc:sldMkLst>
      </pc:sldChg>
      <pc:sldChg chg="modSp mod">
        <pc:chgData name="Bert Dingemans" userId="8e69b98cb10617d5" providerId="LiveId" clId="{FB9716B6-FE38-48F0-80A6-EA10DDB31A34}" dt="2023-05-30T07:29:18.103" v="5170" actId="20577"/>
        <pc:sldMkLst>
          <pc:docMk/>
          <pc:sldMk cId="2074012388" sldId="358"/>
        </pc:sldMkLst>
      </pc:sldChg>
      <pc:sldChg chg="modSp mod">
        <pc:chgData name="Bert Dingemans" userId="8e69b98cb10617d5" providerId="LiveId" clId="{FB9716B6-FE38-48F0-80A6-EA10DDB31A34}" dt="2023-02-23T14:52:25.975" v="4495" actId="6549"/>
        <pc:sldMkLst>
          <pc:docMk/>
          <pc:sldMk cId="1890640308" sldId="389"/>
        </pc:sldMkLst>
      </pc:sldChg>
      <pc:sldChg chg="modSp mod">
        <pc:chgData name="Bert Dingemans" userId="8e69b98cb10617d5" providerId="LiveId" clId="{FB9716B6-FE38-48F0-80A6-EA10DDB31A34}" dt="2023-05-15T13:34:42.740" v="5151" actId="20577"/>
        <pc:sldMkLst>
          <pc:docMk/>
          <pc:sldMk cId="1760768740" sldId="528"/>
        </pc:sldMkLst>
      </pc:sldChg>
      <pc:sldChg chg="modSp add">
        <pc:chgData name="Bert Dingemans" userId="8e69b98cb10617d5" providerId="LiveId" clId="{FB9716B6-FE38-48F0-80A6-EA10DDB31A34}" dt="2022-09-16T07:51:50.002" v="2647" actId="113"/>
        <pc:sldMkLst>
          <pc:docMk/>
          <pc:sldMk cId="275251204" sldId="532"/>
        </pc:sldMkLst>
      </pc:sldChg>
      <pc:sldChg chg="del">
        <pc:chgData name="Bert Dingemans" userId="8e69b98cb10617d5" providerId="LiveId" clId="{FB9716B6-FE38-48F0-80A6-EA10DDB31A34}" dt="2022-06-08T07:49:59.791" v="1192" actId="2696"/>
        <pc:sldMkLst>
          <pc:docMk/>
          <pc:sldMk cId="3483302515" sldId="532"/>
        </pc:sldMkLst>
      </pc:sldChg>
      <pc:sldChg chg="modSp mod">
        <pc:chgData name="Bert Dingemans" userId="8e69b98cb10617d5" providerId="LiveId" clId="{FB9716B6-FE38-48F0-80A6-EA10DDB31A34}" dt="2023-12-19T08:24:59.067" v="6395" actId="207"/>
        <pc:sldMkLst>
          <pc:docMk/>
          <pc:sldMk cId="4045648364" sldId="532"/>
        </pc:sldMkLst>
      </pc:sldChg>
      <pc:sldChg chg="del">
        <pc:chgData name="Bert Dingemans" userId="8e69b98cb10617d5" providerId="LiveId" clId="{FB9716B6-FE38-48F0-80A6-EA10DDB31A34}" dt="2022-06-08T07:45:57.087" v="1142" actId="2696"/>
        <pc:sldMkLst>
          <pc:docMk/>
          <pc:sldMk cId="1270320936" sldId="556"/>
        </pc:sldMkLst>
      </pc:sldChg>
      <pc:sldChg chg="add">
        <pc:chgData name="Bert Dingemans" userId="8e69b98cb10617d5" providerId="LiveId" clId="{FB9716B6-FE38-48F0-80A6-EA10DDB31A34}" dt="2022-06-08T07:46:17.607" v="1143"/>
        <pc:sldMkLst>
          <pc:docMk/>
          <pc:sldMk cId="1737646762" sldId="556"/>
        </pc:sldMkLst>
      </pc:sldChg>
      <pc:sldChg chg="del">
        <pc:chgData name="Bert Dingemans" userId="8e69b98cb10617d5" providerId="LiveId" clId="{FB9716B6-FE38-48F0-80A6-EA10DDB31A34}" dt="2022-06-08T07:45:57.087" v="1142" actId="2696"/>
        <pc:sldMkLst>
          <pc:docMk/>
          <pc:sldMk cId="418975813" sldId="558"/>
        </pc:sldMkLst>
      </pc:sldChg>
      <pc:sldChg chg="add">
        <pc:chgData name="Bert Dingemans" userId="8e69b98cb10617d5" providerId="LiveId" clId="{FB9716B6-FE38-48F0-80A6-EA10DDB31A34}" dt="2022-06-08T07:46:17.607" v="1143"/>
        <pc:sldMkLst>
          <pc:docMk/>
          <pc:sldMk cId="1554826884" sldId="558"/>
        </pc:sldMkLst>
      </pc:sldChg>
      <pc:sldChg chg="del">
        <pc:chgData name="Bert Dingemans" userId="8e69b98cb10617d5" providerId="LiveId" clId="{FB9716B6-FE38-48F0-80A6-EA10DDB31A34}" dt="2022-06-08T07:45:57.087" v="1142" actId="2696"/>
        <pc:sldMkLst>
          <pc:docMk/>
          <pc:sldMk cId="2183268880" sldId="561"/>
        </pc:sldMkLst>
      </pc:sldChg>
      <pc:sldChg chg="add">
        <pc:chgData name="Bert Dingemans" userId="8e69b98cb10617d5" providerId="LiveId" clId="{FB9716B6-FE38-48F0-80A6-EA10DDB31A34}" dt="2022-06-08T07:46:17.607" v="1143"/>
        <pc:sldMkLst>
          <pc:docMk/>
          <pc:sldMk cId="2988954875" sldId="561"/>
        </pc:sldMkLst>
      </pc:sldChg>
      <pc:sldChg chg="add">
        <pc:chgData name="Bert Dingemans" userId="8e69b98cb10617d5" providerId="LiveId" clId="{FB9716B6-FE38-48F0-80A6-EA10DDB31A34}" dt="2022-06-08T07:46:17.607" v="1143"/>
        <pc:sldMkLst>
          <pc:docMk/>
          <pc:sldMk cId="1642002287" sldId="572"/>
        </pc:sldMkLst>
      </pc:sldChg>
      <pc:sldChg chg="del">
        <pc:chgData name="Bert Dingemans" userId="8e69b98cb10617d5" providerId="LiveId" clId="{FB9716B6-FE38-48F0-80A6-EA10DDB31A34}" dt="2022-06-08T07:45:57.087" v="1142" actId="2696"/>
        <pc:sldMkLst>
          <pc:docMk/>
          <pc:sldMk cId="3236819726" sldId="572"/>
        </pc:sldMkLst>
      </pc:sldChg>
      <pc:sldChg chg="del">
        <pc:chgData name="Bert Dingemans" userId="8e69b98cb10617d5" providerId="LiveId" clId="{FB9716B6-FE38-48F0-80A6-EA10DDB31A34}" dt="2022-07-17T11:47:22.434" v="1507" actId="2696"/>
        <pc:sldMkLst>
          <pc:docMk/>
          <pc:sldMk cId="1224743856" sldId="592"/>
        </pc:sldMkLst>
      </pc:sldChg>
      <pc:sldChg chg="del">
        <pc:chgData name="Bert Dingemans" userId="8e69b98cb10617d5" providerId="LiveId" clId="{FB9716B6-FE38-48F0-80A6-EA10DDB31A34}" dt="2022-07-17T11:32:02.543" v="1422" actId="47"/>
        <pc:sldMkLst>
          <pc:docMk/>
          <pc:sldMk cId="587445864" sldId="596"/>
        </pc:sldMkLst>
      </pc:sldChg>
      <pc:sldChg chg="addSp delSp modSp add mod">
        <pc:chgData name="Bert Dingemans" userId="8e69b98cb10617d5" providerId="LiveId" clId="{FB9716B6-FE38-48F0-80A6-EA10DDB31A34}" dt="2022-06-08T07:51:16.034" v="1207" actId="167"/>
        <pc:sldMkLst>
          <pc:docMk/>
          <pc:sldMk cId="1238416269" sldId="598"/>
        </pc:sldMkLst>
      </pc:sldChg>
      <pc:sldChg chg="del">
        <pc:chgData name="Bert Dingemans" userId="8e69b98cb10617d5" providerId="LiveId" clId="{FB9716B6-FE38-48F0-80A6-EA10DDB31A34}" dt="2022-06-08T07:45:57.087" v="1142" actId="2696"/>
        <pc:sldMkLst>
          <pc:docMk/>
          <pc:sldMk cId="2531571073" sldId="598"/>
        </pc:sldMkLst>
      </pc:sldChg>
      <pc:sldChg chg="mod modShow">
        <pc:chgData name="Bert Dingemans" userId="8e69b98cb10617d5" providerId="LiveId" clId="{FB9716B6-FE38-48F0-80A6-EA10DDB31A34}" dt="2023-03-15T08:38:20.720" v="4496" actId="729"/>
        <pc:sldMkLst>
          <pc:docMk/>
          <pc:sldMk cId="3219281838" sldId="644"/>
        </pc:sldMkLst>
      </pc:sldChg>
      <pc:sldChg chg="addSp modSp mod modShow">
        <pc:chgData name="Bert Dingemans" userId="8e69b98cb10617d5" providerId="LiveId" clId="{FB9716B6-FE38-48F0-80A6-EA10DDB31A34}" dt="2023-03-15T08:38:22.879" v="4497" actId="729"/>
        <pc:sldMkLst>
          <pc:docMk/>
          <pc:sldMk cId="3754973901" sldId="645"/>
        </pc:sldMkLst>
      </pc:sldChg>
      <pc:sldChg chg="modSp mod modNotesTx">
        <pc:chgData name="Bert Dingemans" userId="8e69b98cb10617d5" providerId="LiveId" clId="{FB9716B6-FE38-48F0-80A6-EA10DDB31A34}" dt="2023-05-15T13:31:03.378" v="5148" actId="20577"/>
        <pc:sldMkLst>
          <pc:docMk/>
          <pc:sldMk cId="1394170633" sldId="648"/>
        </pc:sldMkLst>
      </pc:sldChg>
      <pc:sldChg chg="del">
        <pc:chgData name="Bert Dingemans" userId="8e69b98cb10617d5" providerId="LiveId" clId="{FB9716B6-FE38-48F0-80A6-EA10DDB31A34}" dt="2022-07-17T11:47:22.434" v="1507" actId="2696"/>
        <pc:sldMkLst>
          <pc:docMk/>
          <pc:sldMk cId="2395324033" sldId="662"/>
        </pc:sldMkLst>
      </pc:sldChg>
      <pc:sldChg chg="modSp mod">
        <pc:chgData name="Bert Dingemans" userId="8e69b98cb10617d5" providerId="LiveId" clId="{FB9716B6-FE38-48F0-80A6-EA10DDB31A34}" dt="2022-07-17T11:49:32.167" v="1563" actId="20577"/>
        <pc:sldMkLst>
          <pc:docMk/>
          <pc:sldMk cId="3038694668" sldId="664"/>
        </pc:sldMkLst>
      </pc:sldChg>
      <pc:sldChg chg="modSp mod">
        <pc:chgData name="Bert Dingemans" userId="8e69b98cb10617d5" providerId="LiveId" clId="{FB9716B6-FE38-48F0-80A6-EA10DDB31A34}" dt="2022-08-24T07:49:05.478" v="1942" actId="14100"/>
        <pc:sldMkLst>
          <pc:docMk/>
          <pc:sldMk cId="1690857870" sldId="676"/>
        </pc:sldMkLst>
      </pc:sldChg>
      <pc:sldChg chg="modSp mod modAnim">
        <pc:chgData name="Bert Dingemans" userId="8e69b98cb10617d5" providerId="LiveId" clId="{FB9716B6-FE38-48F0-80A6-EA10DDB31A34}" dt="2022-12-19T10:53:24.796" v="3152" actId="20577"/>
        <pc:sldMkLst>
          <pc:docMk/>
          <pc:sldMk cId="246791393" sldId="704"/>
        </pc:sldMkLst>
      </pc:sldChg>
      <pc:sldChg chg="modSp mod modShow modNotesTx">
        <pc:chgData name="Bert Dingemans" userId="8e69b98cb10617d5" providerId="LiveId" clId="{FB9716B6-FE38-48F0-80A6-EA10DDB31A34}" dt="2023-02-22T10:23:24.446" v="4415" actId="729"/>
        <pc:sldMkLst>
          <pc:docMk/>
          <pc:sldMk cId="1760287673" sldId="705"/>
        </pc:sldMkLst>
      </pc:sldChg>
      <pc:sldChg chg="modSp mod ord">
        <pc:chgData name="Bert Dingemans" userId="8e69b98cb10617d5" providerId="LiveId" clId="{FB9716B6-FE38-48F0-80A6-EA10DDB31A34}" dt="2023-12-19T08:19:25.902" v="6336" actId="6549"/>
        <pc:sldMkLst>
          <pc:docMk/>
          <pc:sldMk cId="3882807263" sldId="706"/>
        </pc:sldMkLst>
      </pc:sldChg>
      <pc:sldChg chg="modSp mod">
        <pc:chgData name="Bert Dingemans" userId="8e69b98cb10617d5" providerId="LiveId" clId="{FB9716B6-FE38-48F0-80A6-EA10DDB31A34}" dt="2023-05-30T07:31:16.690" v="5192" actId="2"/>
        <pc:sldMkLst>
          <pc:docMk/>
          <pc:sldMk cId="2241164697" sldId="770"/>
        </pc:sldMkLst>
      </pc:sldChg>
      <pc:sldChg chg="mod modShow">
        <pc:chgData name="Bert Dingemans" userId="8e69b98cb10617d5" providerId="LiveId" clId="{FB9716B6-FE38-48F0-80A6-EA10DDB31A34}" dt="2022-12-19T08:47:53.796" v="3150" actId="729"/>
        <pc:sldMkLst>
          <pc:docMk/>
          <pc:sldMk cId="1952982689" sldId="789"/>
        </pc:sldMkLst>
      </pc:sldChg>
      <pc:sldChg chg="modSp mod modNotesTx">
        <pc:chgData name="Bert Dingemans" userId="8e69b98cb10617d5" providerId="LiveId" clId="{FB9716B6-FE38-48F0-80A6-EA10DDB31A34}" dt="2023-05-30T07:31:55.352" v="5201" actId="2"/>
        <pc:sldMkLst>
          <pc:docMk/>
          <pc:sldMk cId="728423501" sldId="800"/>
        </pc:sldMkLst>
      </pc:sldChg>
      <pc:sldChg chg="modSp mod">
        <pc:chgData name="Bert Dingemans" userId="8e69b98cb10617d5" providerId="LiveId" clId="{FB9716B6-FE38-48F0-80A6-EA10DDB31A34}" dt="2023-12-19T08:21:02.063" v="6374" actId="1076"/>
        <pc:sldMkLst>
          <pc:docMk/>
          <pc:sldMk cId="753005867" sldId="818"/>
        </pc:sldMkLst>
      </pc:sldChg>
      <pc:sldChg chg="modSp mod">
        <pc:chgData name="Bert Dingemans" userId="8e69b98cb10617d5" providerId="LiveId" clId="{FB9716B6-FE38-48F0-80A6-EA10DDB31A34}" dt="2023-05-30T07:32:06.249" v="5202" actId="313"/>
        <pc:sldMkLst>
          <pc:docMk/>
          <pc:sldMk cId="1858361815" sldId="830"/>
        </pc:sldMkLst>
      </pc:sldChg>
      <pc:sldChg chg="modSp mod">
        <pc:chgData name="Bert Dingemans" userId="8e69b98cb10617d5" providerId="LiveId" clId="{FB9716B6-FE38-48F0-80A6-EA10DDB31A34}" dt="2022-07-17T11:36:17.810" v="1457" actId="6549"/>
        <pc:sldMkLst>
          <pc:docMk/>
          <pc:sldMk cId="894675404" sldId="837"/>
        </pc:sldMkLst>
      </pc:sldChg>
      <pc:sldChg chg="modSp mod modNotesTx">
        <pc:chgData name="Bert Dingemans" userId="8e69b98cb10617d5" providerId="LiveId" clId="{FB9716B6-FE38-48F0-80A6-EA10DDB31A34}" dt="2023-05-30T07:32:29.112" v="5212" actId="2"/>
        <pc:sldMkLst>
          <pc:docMk/>
          <pc:sldMk cId="1150918060" sldId="839"/>
        </pc:sldMkLst>
      </pc:sldChg>
      <pc:sldChg chg="modSp mod">
        <pc:chgData name="Bert Dingemans" userId="8e69b98cb10617d5" providerId="LiveId" clId="{FB9716B6-FE38-48F0-80A6-EA10DDB31A34}" dt="2022-07-17T11:37:51.626" v="1490" actId="20577"/>
        <pc:sldMkLst>
          <pc:docMk/>
          <pc:sldMk cId="2596263825" sldId="840"/>
        </pc:sldMkLst>
      </pc:sldChg>
      <pc:sldChg chg="mod modShow">
        <pc:chgData name="Bert Dingemans" userId="8e69b98cb10617d5" providerId="LiveId" clId="{FB9716B6-FE38-48F0-80A6-EA10DDB31A34}" dt="2022-09-15T07:11:01.522" v="2034" actId="729"/>
        <pc:sldMkLst>
          <pc:docMk/>
          <pc:sldMk cId="1959391574" sldId="856"/>
        </pc:sldMkLst>
      </pc:sldChg>
      <pc:sldChg chg="modSp mod">
        <pc:chgData name="Bert Dingemans" userId="8e69b98cb10617d5" providerId="LiveId" clId="{FB9716B6-FE38-48F0-80A6-EA10DDB31A34}" dt="2023-12-19T08:16:06.780" v="6079" actId="27636"/>
        <pc:sldMkLst>
          <pc:docMk/>
          <pc:sldMk cId="1589940173" sldId="857"/>
        </pc:sldMkLst>
      </pc:sldChg>
      <pc:sldChg chg="modSp mod">
        <pc:chgData name="Bert Dingemans" userId="8e69b98cb10617d5" providerId="LiveId" clId="{FB9716B6-FE38-48F0-80A6-EA10DDB31A34}" dt="2023-12-19T08:18:41.056" v="6311" actId="313"/>
        <pc:sldMkLst>
          <pc:docMk/>
          <pc:sldMk cId="3019866549" sldId="858"/>
        </pc:sldMkLst>
      </pc:sldChg>
      <pc:sldChg chg="del">
        <pc:chgData name="Bert Dingemans" userId="8e69b98cb10617d5" providerId="LiveId" clId="{FB9716B6-FE38-48F0-80A6-EA10DDB31A34}" dt="2022-06-08T07:45:57.087" v="1142" actId="2696"/>
        <pc:sldMkLst>
          <pc:docMk/>
          <pc:sldMk cId="1216522839" sldId="903"/>
        </pc:sldMkLst>
      </pc:sldChg>
      <pc:sldChg chg="modSp add mod">
        <pc:chgData name="Bert Dingemans" userId="8e69b98cb10617d5" providerId="LiveId" clId="{FB9716B6-FE38-48F0-80A6-EA10DDB31A34}" dt="2022-12-20T08:44:20.208" v="3947" actId="6549"/>
        <pc:sldMkLst>
          <pc:docMk/>
          <pc:sldMk cId="1858765281" sldId="903"/>
        </pc:sldMkLst>
      </pc:sldChg>
      <pc:sldChg chg="modSp mod">
        <pc:chgData name="Bert Dingemans" userId="8e69b98cb10617d5" providerId="LiveId" clId="{FB9716B6-FE38-48F0-80A6-EA10DDB31A34}" dt="2023-05-30T07:31:04" v="5189" actId="2"/>
        <pc:sldMkLst>
          <pc:docMk/>
          <pc:sldMk cId="3478359825" sldId="903"/>
        </pc:sldMkLst>
      </pc:sldChg>
      <pc:sldChg chg="modSp mod ord">
        <pc:chgData name="Bert Dingemans" userId="8e69b98cb10617d5" providerId="LiveId" clId="{FB9716B6-FE38-48F0-80A6-EA10DDB31A34}" dt="2023-12-19T08:22:53.897" v="6394" actId="113"/>
        <pc:sldMkLst>
          <pc:docMk/>
          <pc:sldMk cId="1828573561" sldId="931"/>
        </pc:sldMkLst>
      </pc:sldChg>
      <pc:sldChg chg="ord">
        <pc:chgData name="Bert Dingemans" userId="8e69b98cb10617d5" providerId="LiveId" clId="{FB9716B6-FE38-48F0-80A6-EA10DDB31A34}" dt="2023-12-19T08:21:44.557" v="6378"/>
        <pc:sldMkLst>
          <pc:docMk/>
          <pc:sldMk cId="3536489287" sldId="933"/>
        </pc:sldMkLst>
      </pc:sldChg>
      <pc:sldChg chg="modSp mod ord">
        <pc:chgData name="Bert Dingemans" userId="8e69b98cb10617d5" providerId="LiveId" clId="{FB9716B6-FE38-48F0-80A6-EA10DDB31A34}" dt="2023-12-19T08:21:39.830" v="6376"/>
        <pc:sldMkLst>
          <pc:docMk/>
          <pc:sldMk cId="2888781667" sldId="935"/>
        </pc:sldMkLst>
      </pc:sldChg>
      <pc:sldChg chg="modSp mod">
        <pc:chgData name="Bert Dingemans" userId="8e69b98cb10617d5" providerId="LiveId" clId="{FB9716B6-FE38-48F0-80A6-EA10DDB31A34}" dt="2022-06-08T07:41:27.585" v="1134" actId="207"/>
        <pc:sldMkLst>
          <pc:docMk/>
          <pc:sldMk cId="182139308" sldId="941"/>
        </pc:sldMkLst>
      </pc:sldChg>
      <pc:sldChg chg="modSp mod">
        <pc:chgData name="Bert Dingemans" userId="8e69b98cb10617d5" providerId="LiveId" clId="{FB9716B6-FE38-48F0-80A6-EA10DDB31A34}" dt="2023-02-22T14:17:56.762" v="4418" actId="6549"/>
        <pc:sldMkLst>
          <pc:docMk/>
          <pc:sldMk cId="2103705076" sldId="995"/>
        </pc:sldMkLst>
      </pc:sldChg>
      <pc:sldChg chg="del">
        <pc:chgData name="Bert Dingemans" userId="8e69b98cb10617d5" providerId="LiveId" clId="{FB9716B6-FE38-48F0-80A6-EA10DDB31A34}" dt="2022-07-17T11:45:32.980" v="1497" actId="47"/>
        <pc:sldMkLst>
          <pc:docMk/>
          <pc:sldMk cId="4026300828" sldId="1081"/>
        </pc:sldMkLst>
      </pc:sldChg>
      <pc:sldChg chg="ord">
        <pc:chgData name="Bert Dingemans" userId="8e69b98cb10617d5" providerId="LiveId" clId="{FB9716B6-FE38-48F0-80A6-EA10DDB31A34}" dt="2022-07-17T11:46:36.684" v="1504"/>
        <pc:sldMkLst>
          <pc:docMk/>
          <pc:sldMk cId="861703984" sldId="1105"/>
        </pc:sldMkLst>
      </pc:sldChg>
      <pc:sldChg chg="modSp mod">
        <pc:chgData name="Bert Dingemans" userId="8e69b98cb10617d5" providerId="LiveId" clId="{FB9716B6-FE38-48F0-80A6-EA10DDB31A34}" dt="2023-02-23T14:51:57.582" v="4441" actId="20577"/>
        <pc:sldMkLst>
          <pc:docMk/>
          <pc:sldMk cId="3186040137" sldId="1176"/>
        </pc:sldMkLst>
      </pc:sldChg>
      <pc:sldChg chg="del">
        <pc:chgData name="Bert Dingemans" userId="8e69b98cb10617d5" providerId="LiveId" clId="{FB9716B6-FE38-48F0-80A6-EA10DDB31A34}" dt="2022-07-17T11:45:42.329" v="1498" actId="47"/>
        <pc:sldMkLst>
          <pc:docMk/>
          <pc:sldMk cId="2392162387" sldId="1187"/>
        </pc:sldMkLst>
      </pc:sldChg>
      <pc:sldChg chg="del">
        <pc:chgData name="Bert Dingemans" userId="8e69b98cb10617d5" providerId="LiveId" clId="{FB9716B6-FE38-48F0-80A6-EA10DDB31A34}" dt="2022-07-17T11:46:59.089" v="1505" actId="47"/>
        <pc:sldMkLst>
          <pc:docMk/>
          <pc:sldMk cId="862873210" sldId="1198"/>
        </pc:sldMkLst>
      </pc:sldChg>
      <pc:sldChg chg="modSp mod">
        <pc:chgData name="Bert Dingemans" userId="8e69b98cb10617d5" providerId="LiveId" clId="{FB9716B6-FE38-48F0-80A6-EA10DDB31A34}" dt="2023-12-19T08:19:01.901" v="6312" actId="1076"/>
        <pc:sldMkLst>
          <pc:docMk/>
          <pc:sldMk cId="832356699" sldId="1554"/>
        </pc:sldMkLst>
      </pc:sldChg>
      <pc:sldChg chg="modSp mod">
        <pc:chgData name="Bert Dingemans" userId="8e69b98cb10617d5" providerId="LiveId" clId="{FB9716B6-FE38-48F0-80A6-EA10DDB31A34}" dt="2023-03-16T13:41:50.643" v="5062" actId="113"/>
        <pc:sldMkLst>
          <pc:docMk/>
          <pc:sldMk cId="1860223375" sldId="1557"/>
        </pc:sldMkLst>
      </pc:sldChg>
      <pc:sldChg chg="add del">
        <pc:chgData name="Bert Dingemans" userId="8e69b98cb10617d5" providerId="LiveId" clId="{FB9716B6-FE38-48F0-80A6-EA10DDB31A34}" dt="2022-06-07T07:09:40.970" v="62" actId="47"/>
        <pc:sldMkLst>
          <pc:docMk/>
          <pc:sldMk cId="3402972755" sldId="1562"/>
        </pc:sldMkLst>
      </pc:sldChg>
      <pc:sldChg chg="modSp">
        <pc:chgData name="Bert Dingemans" userId="8e69b98cb10617d5" providerId="LiveId" clId="{FB9716B6-FE38-48F0-80A6-EA10DDB31A34}" dt="2023-05-30T07:31:13.272" v="5191" actId="2"/>
        <pc:sldMkLst>
          <pc:docMk/>
          <pc:sldMk cId="2840563419" sldId="1569"/>
        </pc:sldMkLst>
      </pc:sldChg>
      <pc:sldChg chg="modSp mod">
        <pc:chgData name="Bert Dingemans" userId="8e69b98cb10617d5" providerId="LiveId" clId="{FB9716B6-FE38-48F0-80A6-EA10DDB31A34}" dt="2024-03-20T14:56:22.625" v="6401" actId="20577"/>
        <pc:sldMkLst>
          <pc:docMk/>
          <pc:sldMk cId="3971956651" sldId="1570"/>
        </pc:sldMkLst>
      </pc:sldChg>
      <pc:sldChg chg="ord">
        <pc:chgData name="Bert Dingemans" userId="8e69b98cb10617d5" providerId="LiveId" clId="{FB9716B6-FE38-48F0-80A6-EA10DDB31A34}" dt="2022-07-17T11:46:33.052" v="1502"/>
        <pc:sldMkLst>
          <pc:docMk/>
          <pc:sldMk cId="115342855" sldId="1577"/>
        </pc:sldMkLst>
      </pc:sldChg>
      <pc:sldChg chg="del">
        <pc:chgData name="Bert Dingemans" userId="8e69b98cb10617d5" providerId="LiveId" clId="{FB9716B6-FE38-48F0-80A6-EA10DDB31A34}" dt="2022-07-17T11:47:02.622" v="1506" actId="47"/>
        <pc:sldMkLst>
          <pc:docMk/>
          <pc:sldMk cId="3868978253" sldId="1580"/>
        </pc:sldMkLst>
      </pc:sldChg>
      <pc:sldChg chg="modSp mod">
        <pc:chgData name="Bert Dingemans" userId="8e69b98cb10617d5" providerId="LiveId" clId="{FB9716B6-FE38-48F0-80A6-EA10DDB31A34}" dt="2022-07-17T11:45:04.476" v="1496" actId="20577"/>
        <pc:sldMkLst>
          <pc:docMk/>
          <pc:sldMk cId="2879192028" sldId="1597"/>
        </pc:sldMkLst>
      </pc:sldChg>
      <pc:sldChg chg="del">
        <pc:chgData name="Bert Dingemans" userId="8e69b98cb10617d5" providerId="LiveId" clId="{FB9716B6-FE38-48F0-80A6-EA10DDB31A34}" dt="2022-07-17T11:47:22.434" v="1507" actId="2696"/>
        <pc:sldMkLst>
          <pc:docMk/>
          <pc:sldMk cId="4152282278" sldId="1608"/>
        </pc:sldMkLst>
      </pc:sldChg>
      <pc:sldChg chg="modSp mod">
        <pc:chgData name="Bert Dingemans" userId="8e69b98cb10617d5" providerId="LiveId" clId="{FB9716B6-FE38-48F0-80A6-EA10DDB31A34}" dt="2024-03-26T17:24:11.288" v="6402" actId="1076"/>
        <pc:sldMkLst>
          <pc:docMk/>
          <pc:sldMk cId="2316396036" sldId="1621"/>
        </pc:sldMkLst>
      </pc:sldChg>
      <pc:sldChg chg="addSp modSp mod">
        <pc:chgData name="Bert Dingemans" userId="8e69b98cb10617d5" providerId="LiveId" clId="{FB9716B6-FE38-48F0-80A6-EA10DDB31A34}" dt="2023-03-21T08:17:41.234" v="5065" actId="14100"/>
        <pc:sldMkLst>
          <pc:docMk/>
          <pc:sldMk cId="219227017" sldId="1623"/>
        </pc:sldMkLst>
      </pc:sldChg>
      <pc:sldChg chg="modSp mod">
        <pc:chgData name="Bert Dingemans" userId="8e69b98cb10617d5" providerId="LiveId" clId="{FB9716B6-FE38-48F0-80A6-EA10DDB31A34}" dt="2023-05-30T07:30:34.865" v="5176" actId="2"/>
        <pc:sldMkLst>
          <pc:docMk/>
          <pc:sldMk cId="168598946" sldId="1641"/>
        </pc:sldMkLst>
      </pc:sldChg>
      <pc:sldChg chg="modSp mod">
        <pc:chgData name="Bert Dingemans" userId="8e69b98cb10617d5" providerId="LiveId" clId="{FB9716B6-FE38-48F0-80A6-EA10DDB31A34}" dt="2023-05-30T07:30:37.984" v="5179" actId="2"/>
        <pc:sldMkLst>
          <pc:docMk/>
          <pc:sldMk cId="3881444693" sldId="1642"/>
        </pc:sldMkLst>
      </pc:sldChg>
      <pc:sldChg chg="addSp modSp mod">
        <pc:chgData name="Bert Dingemans" userId="8e69b98cb10617d5" providerId="LiveId" clId="{FB9716B6-FE38-48F0-80A6-EA10DDB31A34}" dt="2022-08-23T14:05:31.690" v="1939" actId="1076"/>
        <pc:sldMkLst>
          <pc:docMk/>
          <pc:sldMk cId="3723755096" sldId="1645"/>
        </pc:sldMkLst>
      </pc:sldChg>
      <pc:sldChg chg="modSp mod">
        <pc:chgData name="Bert Dingemans" userId="8e69b98cb10617d5" providerId="LiveId" clId="{FB9716B6-FE38-48F0-80A6-EA10DDB31A34}" dt="2022-07-17T11:31:39.024" v="1420" actId="20577"/>
        <pc:sldMkLst>
          <pc:docMk/>
          <pc:sldMk cId="4189710264" sldId="1648"/>
        </pc:sldMkLst>
      </pc:sldChg>
      <pc:sldChg chg="addSp modSp mod modNotesTx">
        <pc:chgData name="Bert Dingemans" userId="8e69b98cb10617d5" providerId="LiveId" clId="{FB9716B6-FE38-48F0-80A6-EA10DDB31A34}" dt="2022-06-07T07:25:55.800" v="217" actId="20577"/>
        <pc:sldMkLst>
          <pc:docMk/>
          <pc:sldMk cId="963632689" sldId="1653"/>
        </pc:sldMkLst>
      </pc:sldChg>
      <pc:sldChg chg="add">
        <pc:chgData name="Bert Dingemans" userId="8e69b98cb10617d5" providerId="LiveId" clId="{FB9716B6-FE38-48F0-80A6-EA10DDB31A34}" dt="2022-06-08T07:46:17.607" v="1143"/>
        <pc:sldMkLst>
          <pc:docMk/>
          <pc:sldMk cId="820747789" sldId="1659"/>
        </pc:sldMkLst>
      </pc:sldChg>
      <pc:sldChg chg="del">
        <pc:chgData name="Bert Dingemans" userId="8e69b98cb10617d5" providerId="LiveId" clId="{FB9716B6-FE38-48F0-80A6-EA10DDB31A34}" dt="2022-06-08T07:45:57.087" v="1142" actId="2696"/>
        <pc:sldMkLst>
          <pc:docMk/>
          <pc:sldMk cId="2737900379" sldId="1659"/>
        </pc:sldMkLst>
      </pc:sldChg>
      <pc:sldChg chg="modSp mod">
        <pc:chgData name="Bert Dingemans" userId="8e69b98cb10617d5" providerId="LiveId" clId="{FB9716B6-FE38-48F0-80A6-EA10DDB31A34}" dt="2023-12-19T08:20:21.159" v="6373" actId="6549"/>
        <pc:sldMkLst>
          <pc:docMk/>
          <pc:sldMk cId="804367365" sldId="1660"/>
        </pc:sldMkLst>
      </pc:sldChg>
      <pc:sldChg chg="modSp mod ord">
        <pc:chgData name="Bert Dingemans" userId="8e69b98cb10617d5" providerId="LiveId" clId="{FB9716B6-FE38-48F0-80A6-EA10DDB31A34}" dt="2023-12-19T10:32:05.615" v="6396" actId="113"/>
        <pc:sldMkLst>
          <pc:docMk/>
          <pc:sldMk cId="3568228087" sldId="1661"/>
        </pc:sldMkLst>
      </pc:sldChg>
      <pc:sldChg chg="modSp mod">
        <pc:chgData name="Bert Dingemans" userId="8e69b98cb10617d5" providerId="LiveId" clId="{FB9716B6-FE38-48F0-80A6-EA10DDB31A34}" dt="2023-03-16T11:28:12.009" v="5061" actId="114"/>
        <pc:sldMkLst>
          <pc:docMk/>
          <pc:sldMk cId="410501682" sldId="1662"/>
        </pc:sldMkLst>
      </pc:sldChg>
      <pc:sldChg chg="modSp mod">
        <pc:chgData name="Bert Dingemans" userId="8e69b98cb10617d5" providerId="LiveId" clId="{FB9716B6-FE38-48F0-80A6-EA10DDB31A34}" dt="2023-03-15T10:46:47.300" v="4744" actId="20577"/>
        <pc:sldMkLst>
          <pc:docMk/>
          <pc:sldMk cId="1676222925" sldId="1665"/>
        </pc:sldMkLst>
      </pc:sldChg>
      <pc:sldChg chg="modSp new del mod modShow">
        <pc:chgData name="Bert Dingemans" userId="8e69b98cb10617d5" providerId="LiveId" clId="{FB9716B6-FE38-48F0-80A6-EA10DDB31A34}" dt="2022-08-23T12:33:45.197" v="1935" actId="47"/>
        <pc:sldMkLst>
          <pc:docMk/>
          <pc:sldMk cId="1440643260" sldId="1666"/>
        </pc:sldMkLst>
      </pc:sldChg>
      <pc:sldChg chg="addSp delSp modSp new mod ord">
        <pc:chgData name="Bert Dingemans" userId="8e69b98cb10617d5" providerId="LiveId" clId="{FB9716B6-FE38-48F0-80A6-EA10DDB31A34}" dt="2022-06-08T08:21:49.022" v="1418" actId="6549"/>
        <pc:sldMkLst>
          <pc:docMk/>
          <pc:sldMk cId="1006818885" sldId="1667"/>
        </pc:sldMkLst>
      </pc:sldChg>
      <pc:sldChg chg="modSp add mod modShow modNotesTx">
        <pc:chgData name="Bert Dingemans" userId="8e69b98cb10617d5" providerId="LiveId" clId="{FB9716B6-FE38-48F0-80A6-EA10DDB31A34}" dt="2023-02-22T12:16:30.388" v="4416" actId="729"/>
        <pc:sldMkLst>
          <pc:docMk/>
          <pc:sldMk cId="514862205" sldId="1668"/>
        </pc:sldMkLst>
      </pc:sldChg>
      <pc:sldChg chg="delSp modSp mod delAnim">
        <pc:chgData name="Bert Dingemans" userId="8e69b98cb10617d5" providerId="LiveId" clId="{FB9716B6-FE38-48F0-80A6-EA10DDB31A34}" dt="2022-08-24T07:48:57.492" v="1940" actId="478"/>
        <pc:sldMkLst>
          <pc:docMk/>
          <pc:sldMk cId="1338934960" sldId="1669"/>
        </pc:sldMkLst>
      </pc:sldChg>
      <pc:sldChg chg="delSp modSp add mod">
        <pc:chgData name="Bert Dingemans" userId="8e69b98cb10617d5" providerId="LiveId" clId="{FB9716B6-FE38-48F0-80A6-EA10DDB31A34}" dt="2024-03-26T19:02:39.829" v="6405" actId="478"/>
        <pc:sldMkLst>
          <pc:docMk/>
          <pc:sldMk cId="605475805" sldId="1671"/>
        </pc:sldMkLst>
      </pc:sldChg>
      <pc:sldChg chg="new del">
        <pc:chgData name="Bert Dingemans" userId="8e69b98cb10617d5" providerId="LiveId" clId="{FB9716B6-FE38-48F0-80A6-EA10DDB31A34}" dt="2022-08-23T12:33:43.802" v="1934" actId="47"/>
        <pc:sldMkLst>
          <pc:docMk/>
          <pc:sldMk cId="2545448592" sldId="1671"/>
        </pc:sldMkLst>
      </pc:sldChg>
      <pc:sldChg chg="new del">
        <pc:chgData name="Bert Dingemans" userId="8e69b98cb10617d5" providerId="LiveId" clId="{FB9716B6-FE38-48F0-80A6-EA10DDB31A34}" dt="2022-11-10T20:15:43.337" v="2933" actId="47"/>
        <pc:sldMkLst>
          <pc:docMk/>
          <pc:sldMk cId="3540617453" sldId="1672"/>
        </pc:sldMkLst>
      </pc:sldChg>
      <pc:sldChg chg="addSp delSp modSp new mod">
        <pc:chgData name="Bert Dingemans" userId="8e69b98cb10617d5" providerId="LiveId" clId="{FB9716B6-FE38-48F0-80A6-EA10DDB31A34}" dt="2022-09-16T11:06:27.143" v="2844" actId="20577"/>
        <pc:sldMkLst>
          <pc:docMk/>
          <pc:sldMk cId="3429403692" sldId="1673"/>
        </pc:sldMkLst>
      </pc:sldChg>
      <pc:sldChg chg="addSp delSp modSp new mod">
        <pc:chgData name="Bert Dingemans" userId="8e69b98cb10617d5" providerId="LiveId" clId="{FB9716B6-FE38-48F0-80A6-EA10DDB31A34}" dt="2022-09-16T11:06:52.827" v="2867" actId="22"/>
        <pc:sldMkLst>
          <pc:docMk/>
          <pc:sldMk cId="1959114835" sldId="1674"/>
        </pc:sldMkLst>
      </pc:sldChg>
      <pc:sldChg chg="addSp delSp modSp new mod">
        <pc:chgData name="Bert Dingemans" userId="8e69b98cb10617d5" providerId="LiveId" clId="{FB9716B6-FE38-48F0-80A6-EA10DDB31A34}" dt="2022-09-16T11:07:25.064" v="2908" actId="22"/>
        <pc:sldMkLst>
          <pc:docMk/>
          <pc:sldMk cId="1120704649" sldId="1675"/>
        </pc:sldMkLst>
      </pc:sldChg>
      <pc:sldChg chg="addSp delSp modSp new mod">
        <pc:chgData name="Bert Dingemans" userId="8e69b98cb10617d5" providerId="LiveId" clId="{FB9716B6-FE38-48F0-80A6-EA10DDB31A34}" dt="2022-09-16T11:08:07.235" v="2929" actId="22"/>
        <pc:sldMkLst>
          <pc:docMk/>
          <pc:sldMk cId="2659817371" sldId="1676"/>
        </pc:sldMkLst>
      </pc:sldChg>
      <pc:sldChg chg="modSp new mod modShow">
        <pc:chgData name="Bert Dingemans" userId="8e69b98cb10617d5" providerId="LiveId" clId="{FB9716B6-FE38-48F0-80A6-EA10DDB31A34}" dt="2023-02-22T12:16:30.388" v="4416" actId="729"/>
        <pc:sldMkLst>
          <pc:docMk/>
          <pc:sldMk cId="2292156747" sldId="1677"/>
        </pc:sldMkLst>
      </pc:sldChg>
      <pc:sldChg chg="addSp delSp modSp new del mod">
        <pc:chgData name="Bert Dingemans" userId="8e69b98cb10617d5" providerId="LiveId" clId="{FB9716B6-FE38-48F0-80A6-EA10DDB31A34}" dt="2022-12-20T12:25:34.726" v="4151" actId="47"/>
        <pc:sldMkLst>
          <pc:docMk/>
          <pc:sldMk cId="1201165120" sldId="1678"/>
        </pc:sldMkLst>
      </pc:sldChg>
      <pc:sldChg chg="new del">
        <pc:chgData name="Bert Dingemans" userId="8e69b98cb10617d5" providerId="LiveId" clId="{FB9716B6-FE38-48F0-80A6-EA10DDB31A34}" dt="2023-01-05T19:10:44.755" v="4383" actId="47"/>
        <pc:sldMkLst>
          <pc:docMk/>
          <pc:sldMk cId="2995246789" sldId="1678"/>
        </pc:sldMkLst>
      </pc:sldChg>
      <pc:sldChg chg="addSp delSp modSp new mod modClrScheme modShow chgLayout">
        <pc:chgData name="Bert Dingemans" userId="8e69b98cb10617d5" providerId="LiveId" clId="{FB9716B6-FE38-48F0-80A6-EA10DDB31A34}" dt="2023-02-23T10:24:02.397" v="4426" actId="729"/>
        <pc:sldMkLst>
          <pc:docMk/>
          <pc:sldMk cId="1577861207" sldId="1679"/>
        </pc:sldMkLst>
      </pc:sldChg>
      <pc:sldChg chg="addSp delSp modSp new mod modClrScheme chgLayout">
        <pc:chgData name="Bert Dingemans" userId="8e69b98cb10617d5" providerId="LiveId" clId="{FB9716B6-FE38-48F0-80A6-EA10DDB31A34}" dt="2023-03-15T12:21:48.702" v="5057" actId="20577"/>
        <pc:sldMkLst>
          <pc:docMk/>
          <pc:sldMk cId="879385985" sldId="1681"/>
        </pc:sldMkLst>
      </pc:sldChg>
      <pc:sldChg chg="new del">
        <pc:chgData name="Bert Dingemans" userId="8e69b98cb10617d5" providerId="LiveId" clId="{FB9716B6-FE38-48F0-80A6-EA10DDB31A34}" dt="2023-03-15T13:57:40.026" v="5059" actId="47"/>
        <pc:sldMkLst>
          <pc:docMk/>
          <pc:sldMk cId="1905902348" sldId="1682"/>
        </pc:sldMkLst>
      </pc:sldChg>
      <pc:sldChg chg="addSp delSp modSp new mod modClrScheme chgLayout">
        <pc:chgData name="Bert Dingemans" userId="8e69b98cb10617d5" providerId="LiveId" clId="{FB9716B6-FE38-48F0-80A6-EA10DDB31A34}" dt="2023-12-18T12:12:03.510" v="5635" actId="20577"/>
        <pc:sldMkLst>
          <pc:docMk/>
          <pc:sldMk cId="3506321540" sldId="1684"/>
        </pc:sldMkLst>
      </pc:sldChg>
      <pc:sldChg chg="addSp delSp modSp new mod">
        <pc:chgData name="Bert Dingemans" userId="8e69b98cb10617d5" providerId="LiveId" clId="{FB9716B6-FE38-48F0-80A6-EA10DDB31A34}" dt="2023-12-18T14:09:06.266" v="6075" actId="1076"/>
        <pc:sldMkLst>
          <pc:docMk/>
          <pc:sldMk cId="1293487794" sldId="1685"/>
        </pc:sldMkLst>
      </pc:sldChg>
    </pc:docChg>
  </pc:docChgLst>
  <pc:docChgLst>
    <pc:chgData name="Bert Dingemans" userId="8e69b98cb10617d5" providerId="LiveId" clId="{CA8D3B7F-924B-4256-8D41-0913A5A08740}"/>
    <pc:docChg chg="undo custSel addSld delSld modSld sldOrd">
      <pc:chgData name="Bert Dingemans" userId="8e69b98cb10617d5" providerId="LiveId" clId="{CA8D3B7F-924B-4256-8D41-0913A5A08740}" dt="2020-08-08T11:46:56.276" v="7457" actId="115"/>
      <pc:docMkLst>
        <pc:docMk/>
      </pc:docMkLst>
      <pc:sldChg chg="modNotesTx">
        <pc:chgData name="Bert Dingemans" userId="8e69b98cb10617d5" providerId="LiveId" clId="{CA8D3B7F-924B-4256-8D41-0913A5A08740}" dt="2020-07-05T09:11:38.405" v="234" actId="20577"/>
        <pc:sldMkLst>
          <pc:docMk/>
          <pc:sldMk cId="916653229" sldId="282"/>
        </pc:sldMkLst>
      </pc:sldChg>
      <pc:sldChg chg="modAnim">
        <pc:chgData name="Bert Dingemans" userId="8e69b98cb10617d5" providerId="LiveId" clId="{CA8D3B7F-924B-4256-8D41-0913A5A08740}" dt="2020-08-08T11:32:50.384" v="6722"/>
        <pc:sldMkLst>
          <pc:docMk/>
          <pc:sldMk cId="1473072299" sldId="285"/>
        </pc:sldMkLst>
      </pc:sldChg>
      <pc:sldChg chg="modSp mod">
        <pc:chgData name="Bert Dingemans" userId="8e69b98cb10617d5" providerId="LiveId" clId="{CA8D3B7F-924B-4256-8D41-0913A5A08740}" dt="2020-07-05T09:55:22.680" v="1531" actId="27636"/>
        <pc:sldMkLst>
          <pc:docMk/>
          <pc:sldMk cId="945395732" sldId="312"/>
        </pc:sldMkLst>
      </pc:sldChg>
      <pc:sldChg chg="addSp delSp">
        <pc:chgData name="Bert Dingemans" userId="8e69b98cb10617d5" providerId="LiveId" clId="{CA8D3B7F-924B-4256-8D41-0913A5A08740}" dt="2020-07-05T09:56:15.178" v="1533"/>
        <pc:sldMkLst>
          <pc:docMk/>
          <pc:sldMk cId="1515775840" sldId="349"/>
        </pc:sldMkLst>
      </pc:sldChg>
      <pc:sldChg chg="add del mod modShow">
        <pc:chgData name="Bert Dingemans" userId="8e69b98cb10617d5" providerId="LiveId" clId="{CA8D3B7F-924B-4256-8D41-0913A5A08740}" dt="2020-07-05T10:03:48.428" v="1619" actId="729"/>
        <pc:sldMkLst>
          <pc:docMk/>
          <pc:sldMk cId="3637267122" sldId="383"/>
        </pc:sldMkLst>
      </pc:sldChg>
      <pc:sldChg chg="modSp mod">
        <pc:chgData name="Bert Dingemans" userId="8e69b98cb10617d5" providerId="LiveId" clId="{CA8D3B7F-924B-4256-8D41-0913A5A08740}" dt="2020-07-05T09:16:10.568" v="701" actId="20577"/>
        <pc:sldMkLst>
          <pc:docMk/>
          <pc:sldMk cId="1760768740" sldId="528"/>
        </pc:sldMkLst>
      </pc:sldChg>
      <pc:sldChg chg="modSp mod">
        <pc:chgData name="Bert Dingemans" userId="8e69b98cb10617d5" providerId="LiveId" clId="{CA8D3B7F-924B-4256-8D41-0913A5A08740}" dt="2020-07-05T09:22:29.196" v="908" actId="6549"/>
        <pc:sldMkLst>
          <pc:docMk/>
          <pc:sldMk cId="3483302515" sldId="532"/>
        </pc:sldMkLst>
      </pc:sldChg>
      <pc:sldChg chg="modSp mod">
        <pc:chgData name="Bert Dingemans" userId="8e69b98cb10617d5" providerId="LiveId" clId="{CA8D3B7F-924B-4256-8D41-0913A5A08740}" dt="2020-07-05T10:01:32.284" v="1614" actId="14734"/>
        <pc:sldMkLst>
          <pc:docMk/>
          <pc:sldMk cId="2447906243" sldId="603"/>
        </pc:sldMkLst>
      </pc:sldChg>
      <pc:sldChg chg="modSp mod">
        <pc:chgData name="Bert Dingemans" userId="8e69b98cb10617d5" providerId="LiveId" clId="{CA8D3B7F-924B-4256-8D41-0913A5A08740}" dt="2020-07-05T09:08:20.459" v="134" actId="20577"/>
        <pc:sldMkLst>
          <pc:docMk/>
          <pc:sldMk cId="3754973901" sldId="645"/>
        </pc:sldMkLst>
      </pc:sldChg>
      <pc:sldChg chg="modSp mod">
        <pc:chgData name="Bert Dingemans" userId="8e69b98cb10617d5" providerId="LiveId" clId="{CA8D3B7F-924B-4256-8D41-0913A5A08740}" dt="2020-07-05T09:08:55.619" v="155" actId="6549"/>
        <pc:sldMkLst>
          <pc:docMk/>
          <pc:sldMk cId="1394170633" sldId="648"/>
        </pc:sldMkLst>
      </pc:sldChg>
      <pc:sldChg chg="addSp modSp mod modShow">
        <pc:chgData name="Bert Dingemans" userId="8e69b98cb10617d5" providerId="LiveId" clId="{CA8D3B7F-924B-4256-8D41-0913A5A08740}" dt="2020-07-05T09:22:55.873" v="909" actId="729"/>
        <pc:sldMkLst>
          <pc:docMk/>
          <pc:sldMk cId="588939797" sldId="664"/>
        </pc:sldMkLst>
      </pc:sldChg>
      <pc:sldChg chg="modSp mod">
        <pc:chgData name="Bert Dingemans" userId="8e69b98cb10617d5" providerId="LiveId" clId="{CA8D3B7F-924B-4256-8D41-0913A5A08740}" dt="2020-07-05T09:17:50.190" v="746" actId="20577"/>
        <pc:sldMkLst>
          <pc:docMk/>
          <pc:sldMk cId="3809595986" sldId="702"/>
        </pc:sldMkLst>
      </pc:sldChg>
      <pc:sldChg chg="modSp mod">
        <pc:chgData name="Bert Dingemans" userId="8e69b98cb10617d5" providerId="LiveId" clId="{CA8D3B7F-924B-4256-8D41-0913A5A08740}" dt="2020-08-08T11:46:56.276" v="7457" actId="115"/>
        <pc:sldMkLst>
          <pc:docMk/>
          <pc:sldMk cId="1760287673" sldId="705"/>
        </pc:sldMkLst>
      </pc:sldChg>
      <pc:sldChg chg="modSp mod">
        <pc:chgData name="Bert Dingemans" userId="8e69b98cb10617d5" providerId="LiveId" clId="{CA8D3B7F-924B-4256-8D41-0913A5A08740}" dt="2020-07-05T09:19:40.476" v="844" actId="20577"/>
        <pc:sldMkLst>
          <pc:docMk/>
          <pc:sldMk cId="3882807263" sldId="706"/>
        </pc:sldMkLst>
      </pc:sldChg>
      <pc:sldChg chg="modSp mod">
        <pc:chgData name="Bert Dingemans" userId="8e69b98cb10617d5" providerId="LiveId" clId="{CA8D3B7F-924B-4256-8D41-0913A5A08740}" dt="2020-08-07T11:18:31.076" v="1758" actId="1076"/>
        <pc:sldMkLst>
          <pc:docMk/>
          <pc:sldMk cId="2241164697" sldId="770"/>
        </pc:sldMkLst>
      </pc:sldChg>
      <pc:sldChg chg="modSp mod">
        <pc:chgData name="Bert Dingemans" userId="8e69b98cb10617d5" providerId="LiveId" clId="{CA8D3B7F-924B-4256-8D41-0913A5A08740}" dt="2020-07-05T09:39:36.992" v="1410" actId="20577"/>
        <pc:sldMkLst>
          <pc:docMk/>
          <pc:sldMk cId="1684758496" sldId="788"/>
        </pc:sldMkLst>
      </pc:sldChg>
      <pc:sldChg chg="modSp">
        <pc:chgData name="Bert Dingemans" userId="8e69b98cb10617d5" providerId="LiveId" clId="{CA8D3B7F-924B-4256-8D41-0913A5A08740}" dt="2020-07-05T09:39:25.387" v="1407" actId="1076"/>
        <pc:sldMkLst>
          <pc:docMk/>
          <pc:sldMk cId="3229675449" sldId="791"/>
        </pc:sldMkLst>
      </pc:sldChg>
      <pc:sldChg chg="addSp delSp modSp mod">
        <pc:chgData name="Bert Dingemans" userId="8e69b98cb10617d5" providerId="LiveId" clId="{CA8D3B7F-924B-4256-8D41-0913A5A08740}" dt="2020-07-05T08:53:55.224" v="19"/>
        <pc:sldMkLst>
          <pc:docMk/>
          <pc:sldMk cId="3246489224" sldId="806"/>
        </pc:sldMkLst>
      </pc:sldChg>
      <pc:sldChg chg="addSp delSp modSp mod">
        <pc:chgData name="Bert Dingemans" userId="8e69b98cb10617d5" providerId="LiveId" clId="{CA8D3B7F-924B-4256-8D41-0913A5A08740}" dt="2020-07-05T08:53:31.027" v="14" actId="1076"/>
        <pc:sldMkLst>
          <pc:docMk/>
          <pc:sldMk cId="143001103" sldId="807"/>
        </pc:sldMkLst>
      </pc:sldChg>
      <pc:sldChg chg="addSp delSp modSp mod">
        <pc:chgData name="Bert Dingemans" userId="8e69b98cb10617d5" providerId="LiveId" clId="{CA8D3B7F-924B-4256-8D41-0913A5A08740}" dt="2020-07-05T09:00:14.205" v="30" actId="1076"/>
        <pc:sldMkLst>
          <pc:docMk/>
          <pc:sldMk cId="1830966768" sldId="808"/>
        </pc:sldMkLst>
      </pc:sldChg>
      <pc:sldChg chg="addSp delSp modSp mod">
        <pc:chgData name="Bert Dingemans" userId="8e69b98cb10617d5" providerId="LiveId" clId="{CA8D3B7F-924B-4256-8D41-0913A5A08740}" dt="2020-07-05T09:02:59.487" v="33" actId="1076"/>
        <pc:sldMkLst>
          <pc:docMk/>
          <pc:sldMk cId="3973712400" sldId="809"/>
        </pc:sldMkLst>
      </pc:sldChg>
      <pc:sldChg chg="addSp delSp modSp mod">
        <pc:chgData name="Bert Dingemans" userId="8e69b98cb10617d5" providerId="LiveId" clId="{CA8D3B7F-924B-4256-8D41-0913A5A08740}" dt="2020-07-05T08:55:56.193" v="25" actId="1076"/>
        <pc:sldMkLst>
          <pc:docMk/>
          <pc:sldMk cId="625436903" sldId="811"/>
        </pc:sldMkLst>
      </pc:sldChg>
      <pc:sldChg chg="addSp delSp modSp">
        <pc:chgData name="Bert Dingemans" userId="8e69b98cb10617d5" providerId="LiveId" clId="{CA8D3B7F-924B-4256-8D41-0913A5A08740}" dt="2020-07-05T09:05:29.410" v="37" actId="1076"/>
        <pc:sldMkLst>
          <pc:docMk/>
          <pc:sldMk cId="2152669321" sldId="812"/>
        </pc:sldMkLst>
      </pc:sldChg>
      <pc:sldChg chg="addSp delSp modSp mod delAnim modAnim">
        <pc:chgData name="Bert Dingemans" userId="8e69b98cb10617d5" providerId="LiveId" clId="{CA8D3B7F-924B-4256-8D41-0913A5A08740}" dt="2020-08-08T11:36:11.881" v="6832" actId="1076"/>
        <pc:sldMkLst>
          <pc:docMk/>
          <pc:sldMk cId="3898307232" sldId="823"/>
        </pc:sldMkLst>
      </pc:sldChg>
      <pc:sldChg chg="modSp mod">
        <pc:chgData name="Bert Dingemans" userId="8e69b98cb10617d5" providerId="LiveId" clId="{CA8D3B7F-924B-4256-8D41-0913A5A08740}" dt="2020-08-08T11:28:06.442" v="6705" actId="114"/>
        <pc:sldMkLst>
          <pc:docMk/>
          <pc:sldMk cId="1589940173" sldId="857"/>
        </pc:sldMkLst>
      </pc:sldChg>
      <pc:sldChg chg="modSp mod">
        <pc:chgData name="Bert Dingemans" userId="8e69b98cb10617d5" providerId="LiveId" clId="{CA8D3B7F-924B-4256-8D41-0913A5A08740}" dt="2020-07-05T09:10:52.667" v="204" actId="6549"/>
        <pc:sldMkLst>
          <pc:docMk/>
          <pc:sldMk cId="3019866549" sldId="858"/>
        </pc:sldMkLst>
      </pc:sldChg>
      <pc:sldChg chg="add">
        <pc:chgData name="Bert Dingemans" userId="8e69b98cb10617d5" providerId="LiveId" clId="{CA8D3B7F-924B-4256-8D41-0913A5A08740}" dt="2020-08-07T13:00:25.965" v="6506"/>
        <pc:sldMkLst>
          <pc:docMk/>
          <pc:sldMk cId="2742295182" sldId="875"/>
        </pc:sldMkLst>
      </pc:sldChg>
      <pc:sldChg chg="add">
        <pc:chgData name="Bert Dingemans" userId="8e69b98cb10617d5" providerId="LiveId" clId="{CA8D3B7F-924B-4256-8D41-0913A5A08740}" dt="2020-08-07T13:00:25.965" v="6506"/>
        <pc:sldMkLst>
          <pc:docMk/>
          <pc:sldMk cId="494141937" sldId="877"/>
        </pc:sldMkLst>
      </pc:sldChg>
      <pc:sldChg chg="addSp modSp mod">
        <pc:chgData name="Bert Dingemans" userId="8e69b98cb10617d5" providerId="LiveId" clId="{CA8D3B7F-924B-4256-8D41-0913A5A08740}" dt="2020-08-08T11:39:41.037" v="7141" actId="20577"/>
        <pc:sldMkLst>
          <pc:docMk/>
          <pc:sldMk cId="319092141" sldId="1529"/>
        </pc:sldMkLst>
      </pc:sldChg>
      <pc:sldChg chg="addSp modSp mod">
        <pc:chgData name="Bert Dingemans" userId="8e69b98cb10617d5" providerId="LiveId" clId="{CA8D3B7F-924B-4256-8D41-0913A5A08740}" dt="2020-08-08T11:45:26.033" v="7455" actId="207"/>
        <pc:sldMkLst>
          <pc:docMk/>
          <pc:sldMk cId="2443072487" sldId="1532"/>
        </pc:sldMkLst>
      </pc:sldChg>
      <pc:sldChg chg="add del mod modShow">
        <pc:chgData name="Bert Dingemans" userId="8e69b98cb10617d5" providerId="LiveId" clId="{CA8D3B7F-924B-4256-8D41-0913A5A08740}" dt="2020-07-05T10:03:48.428" v="1619" actId="729"/>
        <pc:sldMkLst>
          <pc:docMk/>
          <pc:sldMk cId="2256862088" sldId="1549"/>
        </pc:sldMkLst>
      </pc:sldChg>
      <pc:sldChg chg="modSp mod">
        <pc:chgData name="Bert Dingemans" userId="8e69b98cb10617d5" providerId="LiveId" clId="{CA8D3B7F-924B-4256-8D41-0913A5A08740}" dt="2020-07-05T10:00:51.702" v="1610" actId="6549"/>
        <pc:sldMkLst>
          <pc:docMk/>
          <pc:sldMk cId="1860223375" sldId="1557"/>
        </pc:sldMkLst>
      </pc:sldChg>
      <pc:sldChg chg="modSp mod">
        <pc:chgData name="Bert Dingemans" userId="8e69b98cb10617d5" providerId="LiveId" clId="{CA8D3B7F-924B-4256-8D41-0913A5A08740}" dt="2020-07-05T09:38:11.261" v="1404" actId="20577"/>
        <pc:sldMkLst>
          <pc:docMk/>
          <pc:sldMk cId="3392169157" sldId="1558"/>
        </pc:sldMkLst>
      </pc:sldChg>
      <pc:sldChg chg="addSp modSp mod">
        <pc:chgData name="Bert Dingemans" userId="8e69b98cb10617d5" providerId="LiveId" clId="{CA8D3B7F-924B-4256-8D41-0913A5A08740}" dt="2020-07-05T09:43:25.556" v="1521" actId="207"/>
        <pc:sldMkLst>
          <pc:docMk/>
          <pc:sldMk cId="724245587" sldId="1559"/>
        </pc:sldMkLst>
      </pc:sldChg>
      <pc:sldChg chg="modSp mod">
        <pc:chgData name="Bert Dingemans" userId="8e69b98cb10617d5" providerId="LiveId" clId="{CA8D3B7F-924B-4256-8D41-0913A5A08740}" dt="2020-07-05T09:07:40.692" v="96" actId="6549"/>
        <pc:sldMkLst>
          <pc:docMk/>
          <pc:sldMk cId="433138842" sldId="1560"/>
        </pc:sldMkLst>
      </pc:sldChg>
      <pc:sldChg chg="modSp mod">
        <pc:chgData name="Bert Dingemans" userId="8e69b98cb10617d5" providerId="LiveId" clId="{CA8D3B7F-924B-4256-8D41-0913A5A08740}" dt="2020-08-07T13:03:35.946" v="6697" actId="6549"/>
        <pc:sldMkLst>
          <pc:docMk/>
          <pc:sldMk cId="3286099215" sldId="1568"/>
        </pc:sldMkLst>
      </pc:sldChg>
      <pc:sldChg chg="modSp">
        <pc:chgData name="Bert Dingemans" userId="8e69b98cb10617d5" providerId="LiveId" clId="{CA8D3B7F-924B-4256-8D41-0913A5A08740}" dt="2020-07-05T09:30:33.896" v="1295"/>
        <pc:sldMkLst>
          <pc:docMk/>
          <pc:sldMk cId="2840563419" sldId="1569"/>
        </pc:sldMkLst>
      </pc:sldChg>
      <pc:sldChg chg="modSp mod">
        <pc:chgData name="Bert Dingemans" userId="8e69b98cb10617d5" providerId="LiveId" clId="{CA8D3B7F-924B-4256-8D41-0913A5A08740}" dt="2020-07-05T10:07:33.442" v="1672"/>
        <pc:sldMkLst>
          <pc:docMk/>
          <pc:sldMk cId="426054235" sldId="1571"/>
        </pc:sldMkLst>
      </pc:sldChg>
      <pc:sldChg chg="modSp mod">
        <pc:chgData name="Bert Dingemans" userId="8e69b98cb10617d5" providerId="LiveId" clId="{CA8D3B7F-924B-4256-8D41-0913A5A08740}" dt="2020-07-05T09:33:24.577" v="1343" actId="6549"/>
        <pc:sldMkLst>
          <pc:docMk/>
          <pc:sldMk cId="3868978253" sldId="1580"/>
        </pc:sldMkLst>
      </pc:sldChg>
      <pc:sldChg chg="modSp mod">
        <pc:chgData name="Bert Dingemans" userId="8e69b98cb10617d5" providerId="LiveId" clId="{CA8D3B7F-924B-4256-8D41-0913A5A08740}" dt="2020-07-05T10:08:44.716" v="1703" actId="20577"/>
        <pc:sldMkLst>
          <pc:docMk/>
          <pc:sldMk cId="827128623" sldId="1587"/>
        </pc:sldMkLst>
      </pc:sldChg>
      <pc:sldChg chg="addSp modSp new mod modClrScheme chgLayout">
        <pc:chgData name="Bert Dingemans" userId="8e69b98cb10617d5" providerId="LiveId" clId="{CA8D3B7F-924B-4256-8D41-0913A5A08740}" dt="2020-08-07T13:01:34.378" v="6538" actId="6549"/>
        <pc:sldMkLst>
          <pc:docMk/>
          <pc:sldMk cId="2497939888" sldId="1589"/>
        </pc:sldMkLst>
      </pc:sldChg>
      <pc:sldChg chg="modSp new mod ord">
        <pc:chgData name="Bert Dingemans" userId="8e69b98cb10617d5" providerId="LiveId" clId="{CA8D3B7F-924B-4256-8D41-0913A5A08740}" dt="2020-08-07T12:24:02.695" v="2408"/>
        <pc:sldMkLst>
          <pc:docMk/>
          <pc:sldMk cId="403448011" sldId="1590"/>
        </pc:sldMkLst>
      </pc:sldChg>
      <pc:sldChg chg="modSp new mod">
        <pc:chgData name="Bert Dingemans" userId="8e69b98cb10617d5" providerId="LiveId" clId="{CA8D3B7F-924B-4256-8D41-0913A5A08740}" dt="2020-08-07T12:44:23.625" v="4506" actId="20577"/>
        <pc:sldMkLst>
          <pc:docMk/>
          <pc:sldMk cId="494500051" sldId="1591"/>
        </pc:sldMkLst>
      </pc:sldChg>
      <pc:sldChg chg="addSp modSp new mod ord modClrScheme chgLayout">
        <pc:chgData name="Bert Dingemans" userId="8e69b98cb10617d5" providerId="LiveId" clId="{CA8D3B7F-924B-4256-8D41-0913A5A08740}" dt="2020-08-07T12:51:26.738" v="5692" actId="20577"/>
        <pc:sldMkLst>
          <pc:docMk/>
          <pc:sldMk cId="759372860" sldId="1592"/>
        </pc:sldMkLst>
      </pc:sldChg>
      <pc:sldChg chg="modSp new mod">
        <pc:chgData name="Bert Dingemans" userId="8e69b98cb10617d5" providerId="LiveId" clId="{CA8D3B7F-924B-4256-8D41-0913A5A08740}" dt="2020-08-07T12:53:49.774" v="6075" actId="20577"/>
        <pc:sldMkLst>
          <pc:docMk/>
          <pc:sldMk cId="1859101059" sldId="1593"/>
        </pc:sldMkLst>
      </pc:sldChg>
      <pc:sldChg chg="modSp new mod ord">
        <pc:chgData name="Bert Dingemans" userId="8e69b98cb10617d5" providerId="LiveId" clId="{CA8D3B7F-924B-4256-8D41-0913A5A08740}" dt="2020-08-07T12:38:04.985" v="4060" actId="20577"/>
        <pc:sldMkLst>
          <pc:docMk/>
          <pc:sldMk cId="188283967" sldId="1594"/>
        </pc:sldMkLst>
      </pc:sldChg>
      <pc:sldChg chg="modSp new mod">
        <pc:chgData name="Bert Dingemans" userId="8e69b98cb10617d5" providerId="LiveId" clId="{CA8D3B7F-924B-4256-8D41-0913A5A08740}" dt="2020-08-07T12:57:21.905" v="6505" actId="20577"/>
        <pc:sldMkLst>
          <pc:docMk/>
          <pc:sldMk cId="1903894101" sldId="1595"/>
        </pc:sldMkLst>
      </pc:sldChg>
      <pc:sldChg chg="modSp new mod ord">
        <pc:chgData name="Bert Dingemans" userId="8e69b98cb10617d5" providerId="LiveId" clId="{CA8D3B7F-924B-4256-8D41-0913A5A08740}" dt="2020-08-07T12:50:49.608" v="5677" actId="20577"/>
        <pc:sldMkLst>
          <pc:docMk/>
          <pc:sldMk cId="2608641988" sldId="1596"/>
        </pc:sldMkLst>
      </pc:sldChg>
      <pc:sldChg chg="modSp add mod setBg">
        <pc:chgData name="Bert Dingemans" userId="8e69b98cb10617d5" providerId="LiveId" clId="{CA8D3B7F-924B-4256-8D41-0913A5A08740}" dt="2020-07-05T10:06:51.506" v="1670"/>
        <pc:sldMkLst>
          <pc:docMk/>
          <pc:sldMk cId="2879192028" sldId="1597"/>
        </pc:sldMkLst>
      </pc:sldChg>
      <pc:sldChg chg="modSp new mod">
        <pc:chgData name="Bert Dingemans" userId="8e69b98cb10617d5" providerId="LiveId" clId="{CA8D3B7F-924B-4256-8D41-0913A5A08740}" dt="2020-08-07T12:27:54.234" v="2869"/>
        <pc:sldMkLst>
          <pc:docMk/>
          <pc:sldMk cId="1814215415" sldId="1598"/>
        </pc:sldMkLst>
      </pc:sldChg>
      <pc:sldChg chg="modSp new mod">
        <pc:chgData name="Bert Dingemans" userId="8e69b98cb10617d5" providerId="LiveId" clId="{CA8D3B7F-924B-4256-8D41-0913A5A08740}" dt="2020-08-07T12:29:48.719" v="2999"/>
        <pc:sldMkLst>
          <pc:docMk/>
          <pc:sldMk cId="3004496128" sldId="1599"/>
        </pc:sldMkLst>
      </pc:sldChg>
      <pc:sldChg chg="modSp new mod">
        <pc:chgData name="Bert Dingemans" userId="8e69b98cb10617d5" providerId="LiveId" clId="{CA8D3B7F-924B-4256-8D41-0913A5A08740}" dt="2020-08-07T12:24:18.172" v="2423" actId="20577"/>
        <pc:sldMkLst>
          <pc:docMk/>
          <pc:sldMk cId="411567075" sldId="1600"/>
        </pc:sldMkLst>
      </pc:sldChg>
      <pc:sldChg chg="new del">
        <pc:chgData name="Bert Dingemans" userId="8e69b98cb10617d5" providerId="LiveId" clId="{CA8D3B7F-924B-4256-8D41-0913A5A08740}" dt="2020-08-07T12:09:54.472" v="1776" actId="47"/>
        <pc:sldMkLst>
          <pc:docMk/>
          <pc:sldMk cId="1303265064" sldId="1600"/>
        </pc:sldMkLst>
      </pc:sldChg>
      <pc:sldChg chg="new del">
        <pc:chgData name="Bert Dingemans" userId="8e69b98cb10617d5" providerId="LiveId" clId="{CA8D3B7F-924B-4256-8D41-0913A5A08740}" dt="2020-08-07T12:09:54.808" v="1778" actId="47"/>
        <pc:sldMkLst>
          <pc:docMk/>
          <pc:sldMk cId="2267657452" sldId="1600"/>
        </pc:sldMkLst>
      </pc:sldChg>
      <pc:sldChg chg="modSp new mod modNotesTx">
        <pc:chgData name="Bert Dingemans" userId="8e69b98cb10617d5" providerId="LiveId" clId="{CA8D3B7F-924B-4256-8D41-0913A5A08740}" dt="2020-08-07T12:48:20.433" v="5301" actId="20577"/>
        <pc:sldMkLst>
          <pc:docMk/>
          <pc:sldMk cId="394940488" sldId="1601"/>
        </pc:sldMkLst>
      </pc:sldChg>
      <pc:sldChg chg="modSp add mod">
        <pc:chgData name="Bert Dingemans" userId="8e69b98cb10617d5" providerId="LiveId" clId="{CA8D3B7F-924B-4256-8D41-0913A5A08740}" dt="2020-08-07T13:00:41.296" v="6523" actId="20577"/>
        <pc:sldMkLst>
          <pc:docMk/>
          <pc:sldMk cId="2361093179" sldId="1602"/>
        </pc:sldMkLst>
      </pc:sldChg>
      <pc:sldChg chg="add">
        <pc:chgData name="Bert Dingemans" userId="8e69b98cb10617d5" providerId="LiveId" clId="{CA8D3B7F-924B-4256-8D41-0913A5A08740}" dt="2020-08-07T13:00:25.965" v="6506"/>
        <pc:sldMkLst>
          <pc:docMk/>
          <pc:sldMk cId="2543378853" sldId="1603"/>
        </pc:sldMkLst>
      </pc:sldChg>
      <pc:sldChg chg="add">
        <pc:chgData name="Bert Dingemans" userId="8e69b98cb10617d5" providerId="LiveId" clId="{CA8D3B7F-924B-4256-8D41-0913A5A08740}" dt="2020-08-07T13:00:25.965" v="6506"/>
        <pc:sldMkLst>
          <pc:docMk/>
          <pc:sldMk cId="1122517717" sldId="1604"/>
        </pc:sldMkLst>
      </pc:sldChg>
      <pc:sldChg chg="add">
        <pc:chgData name="Bert Dingemans" userId="8e69b98cb10617d5" providerId="LiveId" clId="{CA8D3B7F-924B-4256-8D41-0913A5A08740}" dt="2020-08-07T13:00:25.965" v="6506"/>
        <pc:sldMkLst>
          <pc:docMk/>
          <pc:sldMk cId="4136423839" sldId="1605"/>
        </pc:sldMkLst>
      </pc:sldChg>
      <pc:sldChg chg="modSp add mod">
        <pc:chgData name="Bert Dingemans" userId="8e69b98cb10617d5" providerId="LiveId" clId="{CA8D3B7F-924B-4256-8D41-0913A5A08740}" dt="2020-08-07T13:02:09.931" v="6571" actId="20577"/>
        <pc:sldMkLst>
          <pc:docMk/>
          <pc:sldMk cId="385187845" sldId="1606"/>
        </pc:sldMkLst>
      </pc:sldChg>
      <pc:sldChg chg="modSp add mod">
        <pc:chgData name="Bert Dingemans" userId="8e69b98cb10617d5" providerId="LiveId" clId="{CA8D3B7F-924B-4256-8D41-0913A5A08740}" dt="2020-08-07T13:01:17.873" v="6530" actId="27636"/>
        <pc:sldMkLst>
          <pc:docMk/>
          <pc:sldMk cId="750657703" sldId="1607"/>
        </pc:sldMkLst>
      </pc:sldChg>
    </pc:docChg>
  </pc:docChgLst>
  <pc:docChgLst>
    <pc:chgData name="Bert Dingemans" userId="8e69b98cb10617d5" providerId="LiveId" clId="{EA28784D-90EE-43F3-965F-B009E934B4E4}"/>
    <pc:docChg chg="custSel addSld modSld sldOrd">
      <pc:chgData name="Bert Dingemans" userId="8e69b98cb10617d5" providerId="LiveId" clId="{EA28784D-90EE-43F3-965F-B009E934B4E4}" dt="2025-03-07T10:21:11.645" v="349" actId="14100"/>
      <pc:docMkLst>
        <pc:docMk/>
      </pc:docMkLst>
      <pc:sldChg chg="modSp mod">
        <pc:chgData name="Bert Dingemans" userId="8e69b98cb10617d5" providerId="LiveId" clId="{EA28784D-90EE-43F3-965F-B009E934B4E4}" dt="2025-03-07T10:21:11.645" v="349" actId="14100"/>
        <pc:sldMkLst>
          <pc:docMk/>
          <pc:sldMk cId="1097766341" sldId="1567"/>
        </pc:sldMkLst>
      </pc:sldChg>
      <pc:sldChg chg="addSp modSp mod modAnim">
        <pc:chgData name="Bert Dingemans" userId="8e69b98cb10617d5" providerId="LiveId" clId="{EA28784D-90EE-43F3-965F-B009E934B4E4}" dt="2025-03-04T17:17:58.167" v="338"/>
        <pc:sldMkLst>
          <pc:docMk/>
          <pc:sldMk cId="461137908" sldId="1651"/>
        </pc:sldMkLst>
      </pc:sldChg>
      <pc:sldChg chg="ord">
        <pc:chgData name="Bert Dingemans" userId="8e69b98cb10617d5" providerId="LiveId" clId="{EA28784D-90EE-43F3-965F-B009E934B4E4}" dt="2025-02-25T17:21:44.206" v="1"/>
        <pc:sldMkLst>
          <pc:docMk/>
          <pc:sldMk cId="804367365" sldId="1660"/>
        </pc:sldMkLst>
      </pc:sldChg>
      <pc:sldChg chg="ord">
        <pc:chgData name="Bert Dingemans" userId="8e69b98cb10617d5" providerId="LiveId" clId="{EA28784D-90EE-43F3-965F-B009E934B4E4}" dt="2025-02-25T17:23:03.995" v="3"/>
        <pc:sldMkLst>
          <pc:docMk/>
          <pc:sldMk cId="514862205" sldId="1668"/>
        </pc:sldMkLst>
      </pc:sldChg>
      <pc:sldChg chg="modSp mod">
        <pc:chgData name="Bert Dingemans" userId="8e69b98cb10617d5" providerId="LiveId" clId="{EA28784D-90EE-43F3-965F-B009E934B4E4}" dt="2025-03-03T19:06:30.678" v="323" actId="1076"/>
        <pc:sldMkLst>
          <pc:docMk/>
          <pc:sldMk cId="1338934960" sldId="1669"/>
        </pc:sldMkLst>
        <pc:spChg chg="mod">
          <ac:chgData name="Bert Dingemans" userId="8e69b98cb10617d5" providerId="LiveId" clId="{EA28784D-90EE-43F3-965F-B009E934B4E4}" dt="2025-03-03T19:06:30.678" v="323" actId="1076"/>
          <ac:spMkLst>
            <pc:docMk/>
            <pc:sldMk cId="1338934960" sldId="1669"/>
            <ac:spMk id="28" creationId="{EF06A462-CF75-40E1-8883-141A681D331B}"/>
          </ac:spMkLst>
        </pc:spChg>
      </pc:sldChg>
      <pc:sldChg chg="modSp mod modNotesTx">
        <pc:chgData name="Bert Dingemans" userId="8e69b98cb10617d5" providerId="LiveId" clId="{EA28784D-90EE-43F3-965F-B009E934B4E4}" dt="2025-03-03T17:25:50.532" v="322" actId="20577"/>
        <pc:sldMkLst>
          <pc:docMk/>
          <pc:sldMk cId="2793807219" sldId="1688"/>
        </pc:sldMkLst>
        <pc:spChg chg="mod">
          <ac:chgData name="Bert Dingemans" userId="8e69b98cb10617d5" providerId="LiveId" clId="{EA28784D-90EE-43F3-965F-B009E934B4E4}" dt="2025-03-03T17:23:10.458" v="149" actId="27636"/>
          <ac:spMkLst>
            <pc:docMk/>
            <pc:sldMk cId="2793807219" sldId="1688"/>
            <ac:spMk id="3" creationId="{994671B3-2522-437C-A607-E9A9922A05D5}"/>
          </ac:spMkLst>
        </pc:spChg>
      </pc:sldChg>
      <pc:sldChg chg="modSp add mod">
        <pc:chgData name="Bert Dingemans" userId="8e69b98cb10617d5" providerId="LiveId" clId="{EA28784D-90EE-43F3-965F-B009E934B4E4}" dt="2025-03-07T10:20:40.369" v="341" actId="27636"/>
        <pc:sldMkLst>
          <pc:docMk/>
          <pc:sldMk cId="142027215" sldId="1708"/>
        </pc:sldMkLst>
      </pc:sldChg>
    </pc:docChg>
  </pc:docChgLst>
  <pc:docChgLst>
    <pc:chgData name="Bert Dingemans" userId="8e69b98cb10617d5" providerId="LiveId" clId="{0FCFA4E9-7E42-4F6F-B46E-E4D7BA6C4CA7}"/>
    <pc:docChg chg="custSel addSld modSld">
      <pc:chgData name="Bert Dingemans" userId="8e69b98cb10617d5" providerId="LiveId" clId="{0FCFA4E9-7E42-4F6F-B46E-E4D7BA6C4CA7}" dt="2022-03-07T07:38:36.223" v="62" actId="20577"/>
      <pc:docMkLst>
        <pc:docMk/>
      </pc:docMkLst>
      <pc:sldChg chg="modSp mod">
        <pc:chgData name="Bert Dingemans" userId="8e69b98cb10617d5" providerId="LiveId" clId="{0FCFA4E9-7E42-4F6F-B46E-E4D7BA6C4CA7}" dt="2022-03-07T07:35:34.163" v="39" actId="20577"/>
        <pc:sldMkLst>
          <pc:docMk/>
          <pc:sldMk cId="2529790651" sldId="286"/>
        </pc:sldMkLst>
      </pc:sldChg>
      <pc:sldChg chg="modSp mod">
        <pc:chgData name="Bert Dingemans" userId="8e69b98cb10617d5" providerId="LiveId" clId="{0FCFA4E9-7E42-4F6F-B46E-E4D7BA6C4CA7}" dt="2022-03-07T07:33:42.397" v="17" actId="27636"/>
        <pc:sldMkLst>
          <pc:docMk/>
          <pc:sldMk cId="1830536904" sldId="448"/>
        </pc:sldMkLst>
      </pc:sldChg>
      <pc:sldChg chg="modSp mod">
        <pc:chgData name="Bert Dingemans" userId="8e69b98cb10617d5" providerId="LiveId" clId="{0FCFA4E9-7E42-4F6F-B46E-E4D7BA6C4CA7}" dt="2022-03-07T07:38:36.223" v="62" actId="20577"/>
        <pc:sldMkLst>
          <pc:docMk/>
          <pc:sldMk cId="804367365" sldId="1660"/>
        </pc:sldMkLst>
      </pc:sldChg>
      <pc:sldChg chg="modSp add mod">
        <pc:chgData name="Bert Dingemans" userId="8e69b98cb10617d5" providerId="LiveId" clId="{0FCFA4E9-7E42-4F6F-B46E-E4D7BA6C4CA7}" dt="2022-03-07T07:36:23.044" v="53" actId="20577"/>
        <pc:sldMkLst>
          <pc:docMk/>
          <pc:sldMk cId="1676222925" sldId="1665"/>
        </pc:sldMkLst>
      </pc:sldChg>
    </pc:docChg>
  </pc:docChgLst>
  <pc:docChgLst>
    <pc:chgData name="Bert Dingemans" userId="8e69b98cb10617d5" providerId="LiveId" clId="{6FB30931-4B63-4D08-B5E6-65776D298C55}"/>
    <pc:docChg chg="modSld">
      <pc:chgData name="Bert Dingemans" userId="8e69b98cb10617d5" providerId="LiveId" clId="{6FB30931-4B63-4D08-B5E6-65776D298C55}" dt="2023-05-26T07:50:32.327" v="46" actId="20577"/>
      <pc:docMkLst>
        <pc:docMk/>
      </pc:docMkLst>
      <pc:sldChg chg="modSp mod">
        <pc:chgData name="Bert Dingemans" userId="8e69b98cb10617d5" providerId="LiveId" clId="{6FB30931-4B63-4D08-B5E6-65776D298C55}" dt="2023-05-26T07:50:32.327" v="46" actId="20577"/>
        <pc:sldMkLst>
          <pc:docMk/>
          <pc:sldMk cId="3568228087" sldId="1661"/>
        </pc:sldMkLst>
      </pc:sldChg>
    </pc:docChg>
  </pc:docChgLst>
  <pc:docChgLst>
    <pc:chgData name="Bert Dingemans" userId="8e69b98cb10617d5" providerId="LiveId" clId="{0B32FAE2-7DCD-43CE-8DA7-B944DB4A1628}"/>
    <pc:docChg chg="undo custSel addSld delSld modSld">
      <pc:chgData name="Bert Dingemans" userId="8e69b98cb10617d5" providerId="LiveId" clId="{0B32FAE2-7DCD-43CE-8DA7-B944DB4A1628}" dt="2024-05-27T12:21:17.238" v="1097" actId="20577"/>
      <pc:docMkLst>
        <pc:docMk/>
      </pc:docMkLst>
      <pc:sldChg chg="delSp modSp mod">
        <pc:chgData name="Bert Dingemans" userId="8e69b98cb10617d5" providerId="LiveId" clId="{0B32FAE2-7DCD-43CE-8DA7-B944DB4A1628}" dt="2024-05-27T12:18:07.416" v="1058" actId="6549"/>
        <pc:sldMkLst>
          <pc:docMk/>
          <pc:sldMk cId="3976772341" sldId="833"/>
        </pc:sldMkLst>
      </pc:sldChg>
      <pc:sldChg chg="delSp modSp mod">
        <pc:chgData name="Bert Dingemans" userId="8e69b98cb10617d5" providerId="LiveId" clId="{0B32FAE2-7DCD-43CE-8DA7-B944DB4A1628}" dt="2024-05-27T12:18:50.703" v="1062" actId="478"/>
        <pc:sldMkLst>
          <pc:docMk/>
          <pc:sldMk cId="4098079192" sldId="836"/>
        </pc:sldMkLst>
      </pc:sldChg>
      <pc:sldChg chg="delSp modSp mod">
        <pc:chgData name="Bert Dingemans" userId="8e69b98cb10617d5" providerId="LiveId" clId="{0B32FAE2-7DCD-43CE-8DA7-B944DB4A1628}" dt="2024-05-27T12:19:30.663" v="1066" actId="478"/>
        <pc:sldMkLst>
          <pc:docMk/>
          <pc:sldMk cId="1150918060" sldId="839"/>
        </pc:sldMkLst>
      </pc:sldChg>
      <pc:sldChg chg="modSp mod">
        <pc:chgData name="Bert Dingemans" userId="8e69b98cb10617d5" providerId="LiveId" clId="{0B32FAE2-7DCD-43CE-8DA7-B944DB4A1628}" dt="2024-05-27T12:20:24.559" v="1077" actId="6549"/>
        <pc:sldMkLst>
          <pc:docMk/>
          <pc:sldMk cId="1586778186" sldId="841"/>
        </pc:sldMkLst>
      </pc:sldChg>
      <pc:sldChg chg="delSp modSp mod">
        <pc:chgData name="Bert Dingemans" userId="8e69b98cb10617d5" providerId="LiveId" clId="{0B32FAE2-7DCD-43CE-8DA7-B944DB4A1628}" dt="2024-05-27T12:21:17.238" v="1097" actId="20577"/>
        <pc:sldMkLst>
          <pc:docMk/>
          <pc:sldMk cId="2139274058" sldId="842"/>
        </pc:sldMkLst>
      </pc:sldChg>
      <pc:sldChg chg="add del">
        <pc:chgData name="Bert Dingemans" userId="8e69b98cb10617d5" providerId="LiveId" clId="{0B32FAE2-7DCD-43CE-8DA7-B944DB4A1628}" dt="2024-05-23T07:47:34.469" v="498" actId="47"/>
        <pc:sldMkLst>
          <pc:docMk/>
          <pc:sldMk cId="3387612177" sldId="1624"/>
        </pc:sldMkLst>
      </pc:sldChg>
      <pc:sldChg chg="modSp mod">
        <pc:chgData name="Bert Dingemans" userId="8e69b98cb10617d5" providerId="LiveId" clId="{0B32FAE2-7DCD-43CE-8DA7-B944DB4A1628}" dt="2024-05-27T12:17:14.272" v="1047" actId="20577"/>
        <pc:sldMkLst>
          <pc:docMk/>
          <pc:sldMk cId="1758083345" sldId="1682"/>
        </pc:sldMkLst>
      </pc:sldChg>
      <pc:sldChg chg="addSp modSp new mod modClrScheme chgLayout">
        <pc:chgData name="Bert Dingemans" userId="8e69b98cb10617d5" providerId="LiveId" clId="{0B32FAE2-7DCD-43CE-8DA7-B944DB4A1628}" dt="2024-05-23T12:53:54.987" v="912" actId="20577"/>
        <pc:sldMkLst>
          <pc:docMk/>
          <pc:sldMk cId="438294404" sldId="1684"/>
        </pc:sldMkLst>
      </pc:sldChg>
      <pc:sldChg chg="modSp new del mod">
        <pc:chgData name="Bert Dingemans" userId="8e69b98cb10617d5" providerId="LiveId" clId="{0B32FAE2-7DCD-43CE-8DA7-B944DB4A1628}" dt="2024-05-23T07:23:48.472" v="496" actId="47"/>
        <pc:sldMkLst>
          <pc:docMk/>
          <pc:sldMk cId="1134205524" sldId="1684"/>
        </pc:sldMkLst>
      </pc:sldChg>
      <pc:sldChg chg="addSp delSp modSp new mod">
        <pc:chgData name="Bert Dingemans" userId="8e69b98cb10617d5" providerId="LiveId" clId="{0B32FAE2-7DCD-43CE-8DA7-B944DB4A1628}" dt="2024-05-27T12:15:50.120" v="1023" actId="478"/>
        <pc:sldMkLst>
          <pc:docMk/>
          <pc:sldMk cId="1366471682" sldId="1685"/>
        </pc:sldMkLst>
      </pc:sldChg>
    </pc:docChg>
  </pc:docChgLst>
  <pc:docChgLst>
    <pc:chgData name="Bert Dingemans" userId="8e69b98cb10617d5" providerId="LiveId" clId="{896BDED4-000A-438E-A555-BB8DCFFB35E9}"/>
    <pc:docChg chg="undo custSel mod addSld delSld modSld sldOrd">
      <pc:chgData name="Bert Dingemans" userId="8e69b98cb10617d5" providerId="LiveId" clId="{896BDED4-000A-438E-A555-BB8DCFFB35E9}" dt="2020-02-16T12:24:47.790" v="4916" actId="26606"/>
      <pc:docMkLst>
        <pc:docMk/>
      </pc:docMkLst>
      <pc:sldChg chg="modSp add">
        <pc:chgData name="Bert Dingemans" userId="8e69b98cb10617d5" providerId="LiveId" clId="{896BDED4-000A-438E-A555-BB8DCFFB35E9}" dt="2020-02-01T16:13:25.863" v="55" actId="20577"/>
        <pc:sldMkLst>
          <pc:docMk/>
          <pc:sldMk cId="1464618863" sldId="256"/>
        </pc:sldMkLst>
      </pc:sldChg>
      <pc:sldChg chg="modSp add">
        <pc:chgData name="Bert Dingemans" userId="8e69b98cb10617d5" providerId="LiveId" clId="{896BDED4-000A-438E-A555-BB8DCFFB35E9}" dt="2020-02-16T11:09:00.215" v="2659" actId="313"/>
        <pc:sldMkLst>
          <pc:docMk/>
          <pc:sldMk cId="1824661728" sldId="265"/>
        </pc:sldMkLst>
      </pc:sldChg>
      <pc:sldChg chg="add">
        <pc:chgData name="Bert Dingemans" userId="8e69b98cb10617d5" providerId="LiveId" clId="{896BDED4-000A-438E-A555-BB8DCFFB35E9}" dt="2020-02-01T16:16:15.416" v="75"/>
        <pc:sldMkLst>
          <pc:docMk/>
          <pc:sldMk cId="3342568992" sldId="281"/>
        </pc:sldMkLst>
      </pc:sldChg>
      <pc:sldChg chg="addSp delSp modSp add mod setBg">
        <pc:chgData name="Bert Dingemans" userId="8e69b98cb10617d5" providerId="LiveId" clId="{896BDED4-000A-438E-A555-BB8DCFFB35E9}" dt="2020-02-16T10:26:20.438" v="891" actId="26606"/>
        <pc:sldMkLst>
          <pc:docMk/>
          <pc:sldMk cId="916653229" sldId="282"/>
        </pc:sldMkLst>
      </pc:sldChg>
      <pc:sldChg chg="add">
        <pc:chgData name="Bert Dingemans" userId="8e69b98cb10617d5" providerId="LiveId" clId="{896BDED4-000A-438E-A555-BB8DCFFB35E9}" dt="2020-02-01T16:16:15.416" v="75"/>
        <pc:sldMkLst>
          <pc:docMk/>
          <pc:sldMk cId="1473072299" sldId="285"/>
        </pc:sldMkLst>
      </pc:sldChg>
      <pc:sldChg chg="add">
        <pc:chgData name="Bert Dingemans" userId="8e69b98cb10617d5" providerId="LiveId" clId="{896BDED4-000A-438E-A555-BB8DCFFB35E9}" dt="2020-02-01T16:16:15.416" v="75"/>
        <pc:sldMkLst>
          <pc:docMk/>
          <pc:sldMk cId="2529790651" sldId="286"/>
        </pc:sldMkLst>
      </pc:sldChg>
      <pc:sldChg chg="modSp">
        <pc:chgData name="Bert Dingemans" userId="8e69b98cb10617d5" providerId="LiveId" clId="{896BDED4-000A-438E-A555-BB8DCFFB35E9}" dt="2020-02-16T10:41:59.157" v="1433" actId="14100"/>
        <pc:sldMkLst>
          <pc:docMk/>
          <pc:sldMk cId="1483229467" sldId="309"/>
        </pc:sldMkLst>
      </pc:sldChg>
      <pc:sldChg chg="del">
        <pc:chgData name="Bert Dingemans" userId="8e69b98cb10617d5" providerId="LiveId" clId="{896BDED4-000A-438E-A555-BB8DCFFB35E9}" dt="2020-02-16T10:42:25.881" v="1435" actId="47"/>
        <pc:sldMkLst>
          <pc:docMk/>
          <pc:sldMk cId="3842221735" sldId="318"/>
        </pc:sldMkLst>
      </pc:sldChg>
      <pc:sldChg chg="modSp">
        <pc:chgData name="Bert Dingemans" userId="8e69b98cb10617d5" providerId="LiveId" clId="{896BDED4-000A-438E-A555-BB8DCFFB35E9}" dt="2020-02-16T11:12:53.933" v="2791" actId="14100"/>
        <pc:sldMkLst>
          <pc:docMk/>
          <pc:sldMk cId="2557641866" sldId="320"/>
        </pc:sldMkLst>
      </pc:sldChg>
      <pc:sldChg chg="del">
        <pc:chgData name="Bert Dingemans" userId="8e69b98cb10617d5" providerId="LiveId" clId="{896BDED4-000A-438E-A555-BB8DCFFB35E9}" dt="2020-02-16T10:42:29.093" v="1436" actId="47"/>
        <pc:sldMkLst>
          <pc:docMk/>
          <pc:sldMk cId="3142340733" sldId="321"/>
        </pc:sldMkLst>
      </pc:sldChg>
      <pc:sldChg chg="modSp">
        <pc:chgData name="Bert Dingemans" userId="8e69b98cb10617d5" providerId="LiveId" clId="{896BDED4-000A-438E-A555-BB8DCFFB35E9}" dt="2020-02-16T10:45:28.259" v="1744" actId="6549"/>
        <pc:sldMkLst>
          <pc:docMk/>
          <pc:sldMk cId="4210448820" sldId="331"/>
        </pc:sldMkLst>
      </pc:sldChg>
      <pc:sldChg chg="modSp">
        <pc:chgData name="Bert Dingemans" userId="8e69b98cb10617d5" providerId="LiveId" clId="{896BDED4-000A-438E-A555-BB8DCFFB35E9}" dt="2020-02-16T10:46:27.341" v="1768" actId="6549"/>
        <pc:sldMkLst>
          <pc:docMk/>
          <pc:sldMk cId="3891738742" sldId="351"/>
        </pc:sldMkLst>
      </pc:sldChg>
      <pc:sldChg chg="modSp">
        <pc:chgData name="Bert Dingemans" userId="8e69b98cb10617d5" providerId="LiveId" clId="{896BDED4-000A-438E-A555-BB8DCFFB35E9}" dt="2020-02-16T10:46:58.641" v="1803" actId="6549"/>
        <pc:sldMkLst>
          <pc:docMk/>
          <pc:sldMk cId="86675752" sldId="352"/>
        </pc:sldMkLst>
      </pc:sldChg>
      <pc:sldChg chg="modSp">
        <pc:chgData name="Bert Dingemans" userId="8e69b98cb10617d5" providerId="LiveId" clId="{896BDED4-000A-438E-A555-BB8DCFFB35E9}" dt="2020-02-16T10:46:47.819" v="1780" actId="20577"/>
        <pc:sldMkLst>
          <pc:docMk/>
          <pc:sldMk cId="2251131400" sldId="358"/>
        </pc:sldMkLst>
      </pc:sldChg>
      <pc:sldChg chg="modSp">
        <pc:chgData name="Bert Dingemans" userId="8e69b98cb10617d5" providerId="LiveId" clId="{896BDED4-000A-438E-A555-BB8DCFFB35E9}" dt="2020-02-16T10:47:40.976" v="1811" actId="1076"/>
        <pc:sldMkLst>
          <pc:docMk/>
          <pc:sldMk cId="2614836682" sldId="359"/>
        </pc:sldMkLst>
      </pc:sldChg>
      <pc:sldChg chg="del">
        <pc:chgData name="Bert Dingemans" userId="8e69b98cb10617d5" providerId="LiveId" clId="{896BDED4-000A-438E-A555-BB8DCFFB35E9}" dt="2020-02-16T10:52:47.130" v="1923" actId="47"/>
        <pc:sldMkLst>
          <pc:docMk/>
          <pc:sldMk cId="1438033358" sldId="387"/>
        </pc:sldMkLst>
      </pc:sldChg>
      <pc:sldChg chg="add">
        <pc:chgData name="Bert Dingemans" userId="8e69b98cb10617d5" providerId="LiveId" clId="{896BDED4-000A-438E-A555-BB8DCFFB35E9}" dt="2020-02-16T12:17:41.109" v="4542"/>
        <pc:sldMkLst>
          <pc:docMk/>
          <pc:sldMk cId="1457013764" sldId="410"/>
        </pc:sldMkLst>
      </pc:sldChg>
      <pc:sldChg chg="del">
        <pc:chgData name="Bert Dingemans" userId="8e69b98cb10617d5" providerId="LiveId" clId="{896BDED4-000A-438E-A555-BB8DCFFB35E9}" dt="2020-02-16T12:17:24.597" v="4541" actId="2696"/>
        <pc:sldMkLst>
          <pc:docMk/>
          <pc:sldMk cId="1578318650" sldId="410"/>
        </pc:sldMkLst>
      </pc:sldChg>
      <pc:sldChg chg="add">
        <pc:chgData name="Bert Dingemans" userId="8e69b98cb10617d5" providerId="LiveId" clId="{896BDED4-000A-438E-A555-BB8DCFFB35E9}" dt="2020-02-01T16:12:37.332" v="1"/>
        <pc:sldMkLst>
          <pc:docMk/>
          <pc:sldMk cId="2597444314" sldId="447"/>
        </pc:sldMkLst>
      </pc:sldChg>
      <pc:sldChg chg="modSp add">
        <pc:chgData name="Bert Dingemans" userId="8e69b98cb10617d5" providerId="LiveId" clId="{896BDED4-000A-438E-A555-BB8DCFFB35E9}" dt="2020-02-01T16:13:48.793" v="74" actId="20577"/>
        <pc:sldMkLst>
          <pc:docMk/>
          <pc:sldMk cId="1830536904" sldId="448"/>
        </pc:sldMkLst>
      </pc:sldChg>
      <pc:sldChg chg="modSp add">
        <pc:chgData name="Bert Dingemans" userId="8e69b98cb10617d5" providerId="LiveId" clId="{896BDED4-000A-438E-A555-BB8DCFFB35E9}" dt="2020-02-16T10:26:55.159" v="894" actId="14100"/>
        <pc:sldMkLst>
          <pc:docMk/>
          <pc:sldMk cId="2582081691" sldId="481"/>
        </pc:sldMkLst>
      </pc:sldChg>
      <pc:sldChg chg="modSp del ord">
        <pc:chgData name="Bert Dingemans" userId="8e69b98cb10617d5" providerId="LiveId" clId="{896BDED4-000A-438E-A555-BB8DCFFB35E9}" dt="2020-02-16T12:17:24.597" v="4541" actId="2696"/>
        <pc:sldMkLst>
          <pc:docMk/>
          <pc:sldMk cId="1566023444" sldId="482"/>
        </pc:sldMkLst>
      </pc:sldChg>
      <pc:sldChg chg="add">
        <pc:chgData name="Bert Dingemans" userId="8e69b98cb10617d5" providerId="LiveId" clId="{896BDED4-000A-438E-A555-BB8DCFFB35E9}" dt="2020-02-16T12:17:41.109" v="4542"/>
        <pc:sldMkLst>
          <pc:docMk/>
          <pc:sldMk cId="1583190253" sldId="482"/>
        </pc:sldMkLst>
      </pc:sldChg>
      <pc:sldChg chg="del">
        <pc:chgData name="Bert Dingemans" userId="8e69b98cb10617d5" providerId="LiveId" clId="{896BDED4-000A-438E-A555-BB8DCFFB35E9}" dt="2020-02-16T10:45:53.232" v="1745" actId="47"/>
        <pc:sldMkLst>
          <pc:docMk/>
          <pc:sldMk cId="2883802693" sldId="508"/>
        </pc:sldMkLst>
      </pc:sldChg>
      <pc:sldChg chg="add del">
        <pc:chgData name="Bert Dingemans" userId="8e69b98cb10617d5" providerId="LiveId" clId="{896BDED4-000A-438E-A555-BB8DCFFB35E9}" dt="2020-02-16T10:26:26.199" v="892" actId="47"/>
        <pc:sldMkLst>
          <pc:docMk/>
          <pc:sldMk cId="3144643802" sldId="527"/>
        </pc:sldMkLst>
      </pc:sldChg>
      <pc:sldChg chg="add">
        <pc:chgData name="Bert Dingemans" userId="8e69b98cb10617d5" providerId="LiveId" clId="{896BDED4-000A-438E-A555-BB8DCFFB35E9}" dt="2020-02-01T16:16:15.416" v="75"/>
        <pc:sldMkLst>
          <pc:docMk/>
          <pc:sldMk cId="1760768740" sldId="528"/>
        </pc:sldMkLst>
      </pc:sldChg>
      <pc:sldChg chg="addSp modSp del modAnim">
        <pc:chgData name="Bert Dingemans" userId="8e69b98cb10617d5" providerId="LiveId" clId="{896BDED4-000A-438E-A555-BB8DCFFB35E9}" dt="2020-02-16T12:17:24.597" v="4541" actId="2696"/>
        <pc:sldMkLst>
          <pc:docMk/>
          <pc:sldMk cId="2099532524" sldId="532"/>
        </pc:sldMkLst>
      </pc:sldChg>
      <pc:sldChg chg="add">
        <pc:chgData name="Bert Dingemans" userId="8e69b98cb10617d5" providerId="LiveId" clId="{896BDED4-000A-438E-A555-BB8DCFFB35E9}" dt="2020-02-16T12:17:41.109" v="4542"/>
        <pc:sldMkLst>
          <pc:docMk/>
          <pc:sldMk cId="3483302515" sldId="532"/>
        </pc:sldMkLst>
      </pc:sldChg>
      <pc:sldChg chg="modSp del">
        <pc:chgData name="Bert Dingemans" userId="8e69b98cb10617d5" providerId="LiveId" clId="{896BDED4-000A-438E-A555-BB8DCFFB35E9}" dt="2020-02-16T12:07:59.885" v="4067" actId="47"/>
        <pc:sldMkLst>
          <pc:docMk/>
          <pc:sldMk cId="4113706506" sldId="533"/>
        </pc:sldMkLst>
      </pc:sldChg>
      <pc:sldChg chg="modSp del">
        <pc:chgData name="Bert Dingemans" userId="8e69b98cb10617d5" providerId="LiveId" clId="{896BDED4-000A-438E-A555-BB8DCFFB35E9}" dt="2020-02-16T12:08:01.239" v="4068" actId="47"/>
        <pc:sldMkLst>
          <pc:docMk/>
          <pc:sldMk cId="1264761142" sldId="534"/>
        </pc:sldMkLst>
      </pc:sldChg>
      <pc:sldChg chg="del">
        <pc:chgData name="Bert Dingemans" userId="8e69b98cb10617d5" providerId="LiveId" clId="{896BDED4-000A-438E-A555-BB8DCFFB35E9}" dt="2020-02-16T12:13:13.232" v="4163" actId="47"/>
        <pc:sldMkLst>
          <pc:docMk/>
          <pc:sldMk cId="244410024" sldId="535"/>
        </pc:sldMkLst>
      </pc:sldChg>
      <pc:sldChg chg="del">
        <pc:chgData name="Bert Dingemans" userId="8e69b98cb10617d5" providerId="LiveId" clId="{896BDED4-000A-438E-A555-BB8DCFFB35E9}" dt="2020-02-16T10:42:08.630" v="1434" actId="47"/>
        <pc:sldMkLst>
          <pc:docMk/>
          <pc:sldMk cId="2520406157" sldId="571"/>
        </pc:sldMkLst>
      </pc:sldChg>
      <pc:sldChg chg="del">
        <pc:chgData name="Bert Dingemans" userId="8e69b98cb10617d5" providerId="LiveId" clId="{896BDED4-000A-438E-A555-BB8DCFFB35E9}" dt="2020-02-16T10:47:11.065" v="1804" actId="47"/>
        <pc:sldMkLst>
          <pc:docMk/>
          <pc:sldMk cId="169224765" sldId="586"/>
        </pc:sldMkLst>
      </pc:sldChg>
      <pc:sldChg chg="del">
        <pc:chgData name="Bert Dingemans" userId="8e69b98cb10617d5" providerId="LiveId" clId="{896BDED4-000A-438E-A555-BB8DCFFB35E9}" dt="2020-02-16T10:47:13.223" v="1805" actId="47"/>
        <pc:sldMkLst>
          <pc:docMk/>
          <pc:sldMk cId="4054964989" sldId="587"/>
        </pc:sldMkLst>
      </pc:sldChg>
      <pc:sldChg chg="modSp">
        <pc:chgData name="Bert Dingemans" userId="8e69b98cb10617d5" providerId="LiveId" clId="{896BDED4-000A-438E-A555-BB8DCFFB35E9}" dt="2020-02-16T11:05:35.241" v="2527" actId="20577"/>
        <pc:sldMkLst>
          <pc:docMk/>
          <pc:sldMk cId="2447906243" sldId="603"/>
        </pc:sldMkLst>
      </pc:sldChg>
      <pc:sldChg chg="add">
        <pc:chgData name="Bert Dingemans" userId="8e69b98cb10617d5" providerId="LiveId" clId="{896BDED4-000A-438E-A555-BB8DCFFB35E9}" dt="2020-02-01T16:12:37.332" v="1"/>
        <pc:sldMkLst>
          <pc:docMk/>
          <pc:sldMk cId="3219281838" sldId="644"/>
        </pc:sldMkLst>
      </pc:sldChg>
      <pc:sldChg chg="add">
        <pc:chgData name="Bert Dingemans" userId="8e69b98cb10617d5" providerId="LiveId" clId="{896BDED4-000A-438E-A555-BB8DCFFB35E9}" dt="2020-02-01T16:12:37.332" v="1"/>
        <pc:sldMkLst>
          <pc:docMk/>
          <pc:sldMk cId="3754973901" sldId="645"/>
        </pc:sldMkLst>
      </pc:sldChg>
      <pc:sldChg chg="add">
        <pc:chgData name="Bert Dingemans" userId="8e69b98cb10617d5" providerId="LiveId" clId="{896BDED4-000A-438E-A555-BB8DCFFB35E9}" dt="2020-02-01T16:12:37.332" v="1"/>
        <pc:sldMkLst>
          <pc:docMk/>
          <pc:sldMk cId="1898987141" sldId="647"/>
        </pc:sldMkLst>
      </pc:sldChg>
      <pc:sldChg chg="modSp add">
        <pc:chgData name="Bert Dingemans" userId="8e69b98cb10617d5" providerId="LiveId" clId="{896BDED4-000A-438E-A555-BB8DCFFB35E9}" dt="2020-02-16T10:24:10.591" v="877" actId="27636"/>
        <pc:sldMkLst>
          <pc:docMk/>
          <pc:sldMk cId="1394170633" sldId="648"/>
        </pc:sldMkLst>
      </pc:sldChg>
      <pc:sldChg chg="add del">
        <pc:chgData name="Bert Dingemans" userId="8e69b98cb10617d5" providerId="LiveId" clId="{896BDED4-000A-438E-A555-BB8DCFFB35E9}" dt="2020-02-16T10:24:22.757" v="878" actId="47"/>
        <pc:sldMkLst>
          <pc:docMk/>
          <pc:sldMk cId="2863540741" sldId="650"/>
        </pc:sldMkLst>
      </pc:sldChg>
      <pc:sldChg chg="add">
        <pc:chgData name="Bert Dingemans" userId="8e69b98cb10617d5" providerId="LiveId" clId="{896BDED4-000A-438E-A555-BB8DCFFB35E9}" dt="2020-02-16T12:17:41.109" v="4542"/>
        <pc:sldMkLst>
          <pc:docMk/>
          <pc:sldMk cId="588939797" sldId="664"/>
        </pc:sldMkLst>
      </pc:sldChg>
      <pc:sldChg chg="del">
        <pc:chgData name="Bert Dingemans" userId="8e69b98cb10617d5" providerId="LiveId" clId="{896BDED4-000A-438E-A555-BB8DCFFB35E9}" dt="2020-02-16T12:17:24.597" v="4541" actId="2696"/>
        <pc:sldMkLst>
          <pc:docMk/>
          <pc:sldMk cId="4152282278" sldId="664"/>
        </pc:sldMkLst>
      </pc:sldChg>
      <pc:sldChg chg="add">
        <pc:chgData name="Bert Dingemans" userId="8e69b98cb10617d5" providerId="LiveId" clId="{896BDED4-000A-438E-A555-BB8DCFFB35E9}" dt="2020-02-01T16:16:15.416" v="75"/>
        <pc:sldMkLst>
          <pc:docMk/>
          <pc:sldMk cId="338741911" sldId="684"/>
        </pc:sldMkLst>
      </pc:sldChg>
      <pc:sldChg chg="add">
        <pc:chgData name="Bert Dingemans" userId="8e69b98cb10617d5" providerId="LiveId" clId="{896BDED4-000A-438E-A555-BB8DCFFB35E9}" dt="2020-02-01T16:16:15.416" v="75"/>
        <pc:sldMkLst>
          <pc:docMk/>
          <pc:sldMk cId="387498120" sldId="685"/>
        </pc:sldMkLst>
      </pc:sldChg>
      <pc:sldChg chg="add">
        <pc:chgData name="Bert Dingemans" userId="8e69b98cb10617d5" providerId="LiveId" clId="{896BDED4-000A-438E-A555-BB8DCFFB35E9}" dt="2020-02-01T16:16:15.416" v="75"/>
        <pc:sldMkLst>
          <pc:docMk/>
          <pc:sldMk cId="1834372770" sldId="686"/>
        </pc:sldMkLst>
      </pc:sldChg>
      <pc:sldChg chg="add">
        <pc:chgData name="Bert Dingemans" userId="8e69b98cb10617d5" providerId="LiveId" clId="{896BDED4-000A-438E-A555-BB8DCFFB35E9}" dt="2020-02-01T16:16:15.416" v="75"/>
        <pc:sldMkLst>
          <pc:docMk/>
          <pc:sldMk cId="2182999813" sldId="687"/>
        </pc:sldMkLst>
      </pc:sldChg>
      <pc:sldChg chg="del">
        <pc:chgData name="Bert Dingemans" userId="8e69b98cb10617d5" providerId="LiveId" clId="{896BDED4-000A-438E-A555-BB8DCFFB35E9}" dt="2020-02-16T12:08:57.752" v="4070" actId="2696"/>
        <pc:sldMkLst>
          <pc:docMk/>
          <pc:sldMk cId="1862363913" sldId="697"/>
        </pc:sldMkLst>
      </pc:sldChg>
      <pc:sldChg chg="add">
        <pc:chgData name="Bert Dingemans" userId="8e69b98cb10617d5" providerId="LiveId" clId="{896BDED4-000A-438E-A555-BB8DCFFB35E9}" dt="2020-02-16T12:09:14.224" v="4071"/>
        <pc:sldMkLst>
          <pc:docMk/>
          <pc:sldMk cId="3841980875" sldId="697"/>
        </pc:sldMkLst>
      </pc:sldChg>
      <pc:sldChg chg="del">
        <pc:chgData name="Bert Dingemans" userId="8e69b98cb10617d5" providerId="LiveId" clId="{896BDED4-000A-438E-A555-BB8DCFFB35E9}" dt="2020-02-16T12:08:37.590" v="4069" actId="47"/>
        <pc:sldMkLst>
          <pc:docMk/>
          <pc:sldMk cId="4041630035" sldId="698"/>
        </pc:sldMkLst>
      </pc:sldChg>
      <pc:sldChg chg="del modNotesTx">
        <pc:chgData name="Bert Dingemans" userId="8e69b98cb10617d5" providerId="LiveId" clId="{896BDED4-000A-438E-A555-BB8DCFFB35E9}" dt="2020-02-16T11:56:32.849" v="3668" actId="47"/>
        <pc:sldMkLst>
          <pc:docMk/>
          <pc:sldMk cId="307322886" sldId="699"/>
        </pc:sldMkLst>
      </pc:sldChg>
      <pc:sldChg chg="modSp del modTransition">
        <pc:chgData name="Bert Dingemans" userId="8e69b98cb10617d5" providerId="LiveId" clId="{896BDED4-000A-438E-A555-BB8DCFFB35E9}" dt="2020-02-16T12:08:57.752" v="4070" actId="2696"/>
        <pc:sldMkLst>
          <pc:docMk/>
          <pc:sldMk cId="447236324" sldId="700"/>
        </pc:sldMkLst>
      </pc:sldChg>
      <pc:sldChg chg="add">
        <pc:chgData name="Bert Dingemans" userId="8e69b98cb10617d5" providerId="LiveId" clId="{896BDED4-000A-438E-A555-BB8DCFFB35E9}" dt="2020-02-16T12:09:14.224" v="4071"/>
        <pc:sldMkLst>
          <pc:docMk/>
          <pc:sldMk cId="2106819252" sldId="700"/>
        </pc:sldMkLst>
      </pc:sldChg>
      <pc:sldChg chg="del">
        <pc:chgData name="Bert Dingemans" userId="8e69b98cb10617d5" providerId="LiveId" clId="{896BDED4-000A-438E-A555-BB8DCFFB35E9}" dt="2020-02-16T12:08:57.752" v="4070" actId="2696"/>
        <pc:sldMkLst>
          <pc:docMk/>
          <pc:sldMk cId="3462583427" sldId="702"/>
        </pc:sldMkLst>
      </pc:sldChg>
      <pc:sldChg chg="add">
        <pc:chgData name="Bert Dingemans" userId="8e69b98cb10617d5" providerId="LiveId" clId="{896BDED4-000A-438E-A555-BB8DCFFB35E9}" dt="2020-02-16T12:09:14.224" v="4071"/>
        <pc:sldMkLst>
          <pc:docMk/>
          <pc:sldMk cId="3809595986" sldId="702"/>
        </pc:sldMkLst>
      </pc:sldChg>
      <pc:sldChg chg="del">
        <pc:chgData name="Bert Dingemans" userId="8e69b98cb10617d5" providerId="LiveId" clId="{896BDED4-000A-438E-A555-BB8DCFFB35E9}" dt="2020-02-16T12:08:57.752" v="4070" actId="2696"/>
        <pc:sldMkLst>
          <pc:docMk/>
          <pc:sldMk cId="2255603478" sldId="703"/>
        </pc:sldMkLst>
      </pc:sldChg>
      <pc:sldChg chg="add">
        <pc:chgData name="Bert Dingemans" userId="8e69b98cb10617d5" providerId="LiveId" clId="{896BDED4-000A-438E-A555-BB8DCFFB35E9}" dt="2020-02-16T12:09:14.224" v="4071"/>
        <pc:sldMkLst>
          <pc:docMk/>
          <pc:sldMk cId="2332336029" sldId="703"/>
        </pc:sldMkLst>
      </pc:sldChg>
      <pc:sldChg chg="add">
        <pc:chgData name="Bert Dingemans" userId="8e69b98cb10617d5" providerId="LiveId" clId="{896BDED4-000A-438E-A555-BB8DCFFB35E9}" dt="2020-02-16T12:09:14.224" v="4071"/>
        <pc:sldMkLst>
          <pc:docMk/>
          <pc:sldMk cId="246791393" sldId="704"/>
        </pc:sldMkLst>
      </pc:sldChg>
      <pc:sldChg chg="modSp del">
        <pc:chgData name="Bert Dingemans" userId="8e69b98cb10617d5" providerId="LiveId" clId="{896BDED4-000A-438E-A555-BB8DCFFB35E9}" dt="2020-02-16T12:08:57.752" v="4070" actId="2696"/>
        <pc:sldMkLst>
          <pc:docMk/>
          <pc:sldMk cId="2918634057" sldId="704"/>
        </pc:sldMkLst>
      </pc:sldChg>
      <pc:sldChg chg="add">
        <pc:chgData name="Bert Dingemans" userId="8e69b98cb10617d5" providerId="LiveId" clId="{896BDED4-000A-438E-A555-BB8DCFFB35E9}" dt="2020-02-16T12:09:14.224" v="4071"/>
        <pc:sldMkLst>
          <pc:docMk/>
          <pc:sldMk cId="1760287673" sldId="705"/>
        </pc:sldMkLst>
      </pc:sldChg>
      <pc:sldChg chg="del">
        <pc:chgData name="Bert Dingemans" userId="8e69b98cb10617d5" providerId="LiveId" clId="{896BDED4-000A-438E-A555-BB8DCFFB35E9}" dt="2020-02-16T12:08:57.752" v="4070" actId="2696"/>
        <pc:sldMkLst>
          <pc:docMk/>
          <pc:sldMk cId="2111843045" sldId="705"/>
        </pc:sldMkLst>
      </pc:sldChg>
      <pc:sldChg chg="add">
        <pc:chgData name="Bert Dingemans" userId="8e69b98cb10617d5" providerId="LiveId" clId="{896BDED4-000A-438E-A555-BB8DCFFB35E9}" dt="2020-02-16T12:09:14.224" v="4071"/>
        <pc:sldMkLst>
          <pc:docMk/>
          <pc:sldMk cId="3882807263" sldId="706"/>
        </pc:sldMkLst>
      </pc:sldChg>
      <pc:sldChg chg="modSp del">
        <pc:chgData name="Bert Dingemans" userId="8e69b98cb10617d5" providerId="LiveId" clId="{896BDED4-000A-438E-A555-BB8DCFFB35E9}" dt="2020-02-16T12:08:57.752" v="4070" actId="2696"/>
        <pc:sldMkLst>
          <pc:docMk/>
          <pc:sldMk cId="4266714529" sldId="706"/>
        </pc:sldMkLst>
      </pc:sldChg>
      <pc:sldChg chg="modSp del">
        <pc:chgData name="Bert Dingemans" userId="8e69b98cb10617d5" providerId="LiveId" clId="{896BDED4-000A-438E-A555-BB8DCFFB35E9}" dt="2020-02-16T11:03:00.782" v="2465" actId="47"/>
        <pc:sldMkLst>
          <pc:docMk/>
          <pc:sldMk cId="1009567756" sldId="758"/>
        </pc:sldMkLst>
      </pc:sldChg>
      <pc:sldChg chg="addSp delSp modSp">
        <pc:chgData name="Bert Dingemans" userId="8e69b98cb10617d5" providerId="LiveId" clId="{896BDED4-000A-438E-A555-BB8DCFFB35E9}" dt="2020-02-16T10:51:54.497" v="1899" actId="207"/>
        <pc:sldMkLst>
          <pc:docMk/>
          <pc:sldMk cId="5873713" sldId="759"/>
        </pc:sldMkLst>
      </pc:sldChg>
      <pc:sldChg chg="del">
        <pc:chgData name="Bert Dingemans" userId="8e69b98cb10617d5" providerId="LiveId" clId="{896BDED4-000A-438E-A555-BB8DCFFB35E9}" dt="2020-02-16T10:51:59.817" v="1900" actId="47"/>
        <pc:sldMkLst>
          <pc:docMk/>
          <pc:sldMk cId="3144694383" sldId="760"/>
        </pc:sldMkLst>
      </pc:sldChg>
      <pc:sldChg chg="modSp">
        <pc:chgData name="Bert Dingemans" userId="8e69b98cb10617d5" providerId="LiveId" clId="{896BDED4-000A-438E-A555-BB8DCFFB35E9}" dt="2020-02-16T11:09:50.762" v="2665" actId="20577"/>
        <pc:sldMkLst>
          <pc:docMk/>
          <pc:sldMk cId="2422710979" sldId="763"/>
        </pc:sldMkLst>
      </pc:sldChg>
      <pc:sldChg chg="modSp modNotes">
        <pc:chgData name="Bert Dingemans" userId="8e69b98cb10617d5" providerId="LiveId" clId="{896BDED4-000A-438E-A555-BB8DCFFB35E9}" dt="2020-02-16T11:10:09.336" v="2674" actId="313"/>
        <pc:sldMkLst>
          <pc:docMk/>
          <pc:sldMk cId="2114427675" sldId="764"/>
        </pc:sldMkLst>
      </pc:sldChg>
      <pc:sldChg chg="modSp add">
        <pc:chgData name="Bert Dingemans" userId="8e69b98cb10617d5" providerId="LiveId" clId="{896BDED4-000A-438E-A555-BB8DCFFB35E9}" dt="2020-02-16T10:37:06.720" v="1128" actId="20577"/>
        <pc:sldMkLst>
          <pc:docMk/>
          <pc:sldMk cId="4208374511" sldId="768"/>
        </pc:sldMkLst>
      </pc:sldChg>
      <pc:sldChg chg="add">
        <pc:chgData name="Bert Dingemans" userId="8e69b98cb10617d5" providerId="LiveId" clId="{896BDED4-000A-438E-A555-BB8DCFFB35E9}" dt="2020-02-16T12:17:41.109" v="4542"/>
        <pc:sldMkLst>
          <pc:docMk/>
          <pc:sldMk cId="567242324" sldId="769"/>
        </pc:sldMkLst>
      </pc:sldChg>
      <pc:sldChg chg="modSp add del">
        <pc:chgData name="Bert Dingemans" userId="8e69b98cb10617d5" providerId="LiveId" clId="{896BDED4-000A-438E-A555-BB8DCFFB35E9}" dt="2020-02-16T12:17:24.597" v="4541" actId="2696"/>
        <pc:sldMkLst>
          <pc:docMk/>
          <pc:sldMk cId="1254642798" sldId="769"/>
        </pc:sldMkLst>
      </pc:sldChg>
      <pc:sldChg chg="add">
        <pc:chgData name="Bert Dingemans" userId="8e69b98cb10617d5" providerId="LiveId" clId="{896BDED4-000A-438E-A555-BB8DCFFB35E9}" dt="2020-02-16T12:19:00.332" v="4545"/>
        <pc:sldMkLst>
          <pc:docMk/>
          <pc:sldMk cId="2241164697" sldId="770"/>
        </pc:sldMkLst>
      </pc:sldChg>
      <pc:sldChg chg="modSp del ord modNotes modNotesTx">
        <pc:chgData name="Bert Dingemans" userId="8e69b98cb10617d5" providerId="LiveId" clId="{896BDED4-000A-438E-A555-BB8DCFFB35E9}" dt="2020-02-16T12:18:46.710" v="4543" actId="2696"/>
        <pc:sldMkLst>
          <pc:docMk/>
          <pc:sldMk cId="4109513264" sldId="770"/>
        </pc:sldMkLst>
      </pc:sldChg>
      <pc:sldChg chg="addSp delSp modSp del">
        <pc:chgData name="Bert Dingemans" userId="8e69b98cb10617d5" providerId="LiveId" clId="{896BDED4-000A-438E-A555-BB8DCFFB35E9}" dt="2020-02-16T12:18:46.710" v="4543" actId="2696"/>
        <pc:sldMkLst>
          <pc:docMk/>
          <pc:sldMk cId="2347057679" sldId="771"/>
        </pc:sldMkLst>
      </pc:sldChg>
      <pc:sldChg chg="add">
        <pc:chgData name="Bert Dingemans" userId="8e69b98cb10617d5" providerId="LiveId" clId="{896BDED4-000A-438E-A555-BB8DCFFB35E9}" dt="2020-02-16T12:19:00.332" v="4545"/>
        <pc:sldMkLst>
          <pc:docMk/>
          <pc:sldMk cId="3903700296" sldId="771"/>
        </pc:sldMkLst>
      </pc:sldChg>
      <pc:sldChg chg="del">
        <pc:chgData name="Bert Dingemans" userId="8e69b98cb10617d5" providerId="LiveId" clId="{896BDED4-000A-438E-A555-BB8DCFFB35E9}" dt="2020-02-16T12:18:46.710" v="4543" actId="2696"/>
        <pc:sldMkLst>
          <pc:docMk/>
          <pc:sldMk cId="2885819632" sldId="772"/>
        </pc:sldMkLst>
      </pc:sldChg>
      <pc:sldChg chg="add">
        <pc:chgData name="Bert Dingemans" userId="8e69b98cb10617d5" providerId="LiveId" clId="{896BDED4-000A-438E-A555-BB8DCFFB35E9}" dt="2020-02-16T12:19:00.332" v="4545"/>
        <pc:sldMkLst>
          <pc:docMk/>
          <pc:sldMk cId="4026208033" sldId="772"/>
        </pc:sldMkLst>
      </pc:sldChg>
      <pc:sldChg chg="del">
        <pc:chgData name="Bert Dingemans" userId="8e69b98cb10617d5" providerId="LiveId" clId="{896BDED4-000A-438E-A555-BB8DCFFB35E9}" dt="2020-02-16T12:18:46.710" v="4543" actId="2696"/>
        <pc:sldMkLst>
          <pc:docMk/>
          <pc:sldMk cId="707263617" sldId="774"/>
        </pc:sldMkLst>
      </pc:sldChg>
      <pc:sldChg chg="add">
        <pc:chgData name="Bert Dingemans" userId="8e69b98cb10617d5" providerId="LiveId" clId="{896BDED4-000A-438E-A555-BB8DCFFB35E9}" dt="2020-02-16T12:19:00.332" v="4545"/>
        <pc:sldMkLst>
          <pc:docMk/>
          <pc:sldMk cId="1272500865" sldId="774"/>
        </pc:sldMkLst>
      </pc:sldChg>
      <pc:sldChg chg="del">
        <pc:chgData name="Bert Dingemans" userId="8e69b98cb10617d5" providerId="LiveId" clId="{896BDED4-000A-438E-A555-BB8DCFFB35E9}" dt="2020-02-16T12:18:46.710" v="4543" actId="2696"/>
        <pc:sldMkLst>
          <pc:docMk/>
          <pc:sldMk cId="233453937" sldId="775"/>
        </pc:sldMkLst>
      </pc:sldChg>
      <pc:sldChg chg="add">
        <pc:chgData name="Bert Dingemans" userId="8e69b98cb10617d5" providerId="LiveId" clId="{896BDED4-000A-438E-A555-BB8DCFFB35E9}" dt="2020-02-16T12:19:00.332" v="4545"/>
        <pc:sldMkLst>
          <pc:docMk/>
          <pc:sldMk cId="3823632232" sldId="775"/>
        </pc:sldMkLst>
      </pc:sldChg>
      <pc:sldChg chg="add">
        <pc:chgData name="Bert Dingemans" userId="8e69b98cb10617d5" providerId="LiveId" clId="{896BDED4-000A-438E-A555-BB8DCFFB35E9}" dt="2020-02-16T12:19:00.332" v="4545"/>
        <pc:sldMkLst>
          <pc:docMk/>
          <pc:sldMk cId="1207975966" sldId="777"/>
        </pc:sldMkLst>
      </pc:sldChg>
      <pc:sldChg chg="del">
        <pc:chgData name="Bert Dingemans" userId="8e69b98cb10617d5" providerId="LiveId" clId="{896BDED4-000A-438E-A555-BB8DCFFB35E9}" dt="2020-02-16T12:18:46.710" v="4543" actId="2696"/>
        <pc:sldMkLst>
          <pc:docMk/>
          <pc:sldMk cId="3386171520" sldId="777"/>
        </pc:sldMkLst>
      </pc:sldChg>
      <pc:sldChg chg="modSp del">
        <pc:chgData name="Bert Dingemans" userId="8e69b98cb10617d5" providerId="LiveId" clId="{896BDED4-000A-438E-A555-BB8DCFFB35E9}" dt="2020-02-16T12:18:46.710" v="4543" actId="2696"/>
        <pc:sldMkLst>
          <pc:docMk/>
          <pc:sldMk cId="822985123" sldId="779"/>
        </pc:sldMkLst>
      </pc:sldChg>
      <pc:sldChg chg="add">
        <pc:chgData name="Bert Dingemans" userId="8e69b98cb10617d5" providerId="LiveId" clId="{896BDED4-000A-438E-A555-BB8DCFFB35E9}" dt="2020-02-16T12:19:00.332" v="4545"/>
        <pc:sldMkLst>
          <pc:docMk/>
          <pc:sldMk cId="857116294" sldId="779"/>
        </pc:sldMkLst>
      </pc:sldChg>
      <pc:sldChg chg="add">
        <pc:chgData name="Bert Dingemans" userId="8e69b98cb10617d5" providerId="LiveId" clId="{896BDED4-000A-438E-A555-BB8DCFFB35E9}" dt="2020-02-16T12:19:00.332" v="4545"/>
        <pc:sldMkLst>
          <pc:docMk/>
          <pc:sldMk cId="1328618934" sldId="781"/>
        </pc:sldMkLst>
      </pc:sldChg>
      <pc:sldChg chg="addSp delSp modSp del">
        <pc:chgData name="Bert Dingemans" userId="8e69b98cb10617d5" providerId="LiveId" clId="{896BDED4-000A-438E-A555-BB8DCFFB35E9}" dt="2020-02-16T12:18:46.710" v="4543" actId="2696"/>
        <pc:sldMkLst>
          <pc:docMk/>
          <pc:sldMk cId="3520007450" sldId="781"/>
        </pc:sldMkLst>
      </pc:sldChg>
      <pc:sldChg chg="add">
        <pc:chgData name="Bert Dingemans" userId="8e69b98cb10617d5" providerId="LiveId" clId="{896BDED4-000A-438E-A555-BB8DCFFB35E9}" dt="2020-02-16T12:19:00.332" v="4545"/>
        <pc:sldMkLst>
          <pc:docMk/>
          <pc:sldMk cId="1559253075" sldId="782"/>
        </pc:sldMkLst>
      </pc:sldChg>
      <pc:sldChg chg="del">
        <pc:chgData name="Bert Dingemans" userId="8e69b98cb10617d5" providerId="LiveId" clId="{896BDED4-000A-438E-A555-BB8DCFFB35E9}" dt="2020-02-16T12:18:46.710" v="4543" actId="2696"/>
        <pc:sldMkLst>
          <pc:docMk/>
          <pc:sldMk cId="2526144773" sldId="782"/>
        </pc:sldMkLst>
      </pc:sldChg>
      <pc:sldChg chg="add">
        <pc:chgData name="Bert Dingemans" userId="8e69b98cb10617d5" providerId="LiveId" clId="{896BDED4-000A-438E-A555-BB8DCFFB35E9}" dt="2020-02-16T12:19:00.332" v="4545"/>
        <pc:sldMkLst>
          <pc:docMk/>
          <pc:sldMk cId="2151500623" sldId="783"/>
        </pc:sldMkLst>
      </pc:sldChg>
      <pc:sldChg chg="addSp modSp del">
        <pc:chgData name="Bert Dingemans" userId="8e69b98cb10617d5" providerId="LiveId" clId="{896BDED4-000A-438E-A555-BB8DCFFB35E9}" dt="2020-02-16T12:18:46.710" v="4543" actId="2696"/>
        <pc:sldMkLst>
          <pc:docMk/>
          <pc:sldMk cId="2871345432" sldId="783"/>
        </pc:sldMkLst>
      </pc:sldChg>
      <pc:sldChg chg="add">
        <pc:chgData name="Bert Dingemans" userId="8e69b98cb10617d5" providerId="LiveId" clId="{896BDED4-000A-438E-A555-BB8DCFFB35E9}" dt="2020-02-16T12:19:00.332" v="4545"/>
        <pc:sldMkLst>
          <pc:docMk/>
          <pc:sldMk cId="3696875775" sldId="784"/>
        </pc:sldMkLst>
      </pc:sldChg>
      <pc:sldChg chg="del">
        <pc:chgData name="Bert Dingemans" userId="8e69b98cb10617d5" providerId="LiveId" clId="{896BDED4-000A-438E-A555-BB8DCFFB35E9}" dt="2020-02-16T12:18:46.710" v="4543" actId="2696"/>
        <pc:sldMkLst>
          <pc:docMk/>
          <pc:sldMk cId="4266499631" sldId="784"/>
        </pc:sldMkLst>
      </pc:sldChg>
      <pc:sldChg chg="add">
        <pc:chgData name="Bert Dingemans" userId="8e69b98cb10617d5" providerId="LiveId" clId="{896BDED4-000A-438E-A555-BB8DCFFB35E9}" dt="2020-02-16T12:19:00.332" v="4545"/>
        <pc:sldMkLst>
          <pc:docMk/>
          <pc:sldMk cId="977459480" sldId="787"/>
        </pc:sldMkLst>
      </pc:sldChg>
      <pc:sldChg chg="del">
        <pc:chgData name="Bert Dingemans" userId="8e69b98cb10617d5" providerId="LiveId" clId="{896BDED4-000A-438E-A555-BB8DCFFB35E9}" dt="2020-02-16T12:18:46.710" v="4543" actId="2696"/>
        <pc:sldMkLst>
          <pc:docMk/>
          <pc:sldMk cId="1104434053" sldId="787"/>
        </pc:sldMkLst>
      </pc:sldChg>
      <pc:sldChg chg="add">
        <pc:chgData name="Bert Dingemans" userId="8e69b98cb10617d5" providerId="LiveId" clId="{896BDED4-000A-438E-A555-BB8DCFFB35E9}" dt="2020-02-16T12:19:00.332" v="4545"/>
        <pc:sldMkLst>
          <pc:docMk/>
          <pc:sldMk cId="1684758496" sldId="788"/>
        </pc:sldMkLst>
      </pc:sldChg>
      <pc:sldChg chg="add del">
        <pc:chgData name="Bert Dingemans" userId="8e69b98cb10617d5" providerId="LiveId" clId="{896BDED4-000A-438E-A555-BB8DCFFB35E9}" dt="2020-02-16T12:18:46.710" v="4543" actId="2696"/>
        <pc:sldMkLst>
          <pc:docMk/>
          <pc:sldMk cId="3837274050" sldId="788"/>
        </pc:sldMkLst>
      </pc:sldChg>
      <pc:sldChg chg="add">
        <pc:chgData name="Bert Dingemans" userId="8e69b98cb10617d5" providerId="LiveId" clId="{896BDED4-000A-438E-A555-BB8DCFFB35E9}" dt="2020-02-16T12:19:00.332" v="4545"/>
        <pc:sldMkLst>
          <pc:docMk/>
          <pc:sldMk cId="1952982689" sldId="789"/>
        </pc:sldMkLst>
      </pc:sldChg>
      <pc:sldChg chg="add del">
        <pc:chgData name="Bert Dingemans" userId="8e69b98cb10617d5" providerId="LiveId" clId="{896BDED4-000A-438E-A555-BB8DCFFB35E9}" dt="2020-02-16T12:18:46.710" v="4543" actId="2696"/>
        <pc:sldMkLst>
          <pc:docMk/>
          <pc:sldMk cId="4102944404" sldId="789"/>
        </pc:sldMkLst>
      </pc:sldChg>
      <pc:sldChg chg="add del">
        <pc:chgData name="Bert Dingemans" userId="8e69b98cb10617d5" providerId="LiveId" clId="{896BDED4-000A-438E-A555-BB8DCFFB35E9}" dt="2020-02-16T12:18:46.710" v="4543" actId="2696"/>
        <pc:sldMkLst>
          <pc:docMk/>
          <pc:sldMk cId="1874477282" sldId="790"/>
        </pc:sldMkLst>
      </pc:sldChg>
      <pc:sldChg chg="add">
        <pc:chgData name="Bert Dingemans" userId="8e69b98cb10617d5" providerId="LiveId" clId="{896BDED4-000A-438E-A555-BB8DCFFB35E9}" dt="2020-02-16T12:19:00.332" v="4545"/>
        <pc:sldMkLst>
          <pc:docMk/>
          <pc:sldMk cId="4205535520" sldId="790"/>
        </pc:sldMkLst>
      </pc:sldChg>
      <pc:sldChg chg="add">
        <pc:chgData name="Bert Dingemans" userId="8e69b98cb10617d5" providerId="LiveId" clId="{896BDED4-000A-438E-A555-BB8DCFFB35E9}" dt="2020-02-16T12:19:00.332" v="4545"/>
        <pc:sldMkLst>
          <pc:docMk/>
          <pc:sldMk cId="3229675449" sldId="791"/>
        </pc:sldMkLst>
      </pc:sldChg>
      <pc:sldChg chg="add del">
        <pc:chgData name="Bert Dingemans" userId="8e69b98cb10617d5" providerId="LiveId" clId="{896BDED4-000A-438E-A555-BB8DCFFB35E9}" dt="2020-02-16T12:18:46.710" v="4543" actId="2696"/>
        <pc:sldMkLst>
          <pc:docMk/>
          <pc:sldMk cId="3848192773" sldId="791"/>
        </pc:sldMkLst>
      </pc:sldChg>
      <pc:sldChg chg="delSp add setBg delDesignElem">
        <pc:chgData name="Bert Dingemans" userId="8e69b98cb10617d5" providerId="LiveId" clId="{896BDED4-000A-438E-A555-BB8DCFFB35E9}" dt="2020-02-16T12:19:00.332" v="4545"/>
        <pc:sldMkLst>
          <pc:docMk/>
          <pc:sldMk cId="728423501" sldId="800"/>
        </pc:sldMkLst>
      </pc:sldChg>
      <pc:sldChg chg="addSp delSp modSp del mod setBg">
        <pc:chgData name="Bert Dingemans" userId="8e69b98cb10617d5" providerId="LiveId" clId="{896BDED4-000A-438E-A555-BB8DCFFB35E9}" dt="2020-02-16T12:18:46.710" v="4543" actId="2696"/>
        <pc:sldMkLst>
          <pc:docMk/>
          <pc:sldMk cId="3949828669" sldId="800"/>
        </pc:sldMkLst>
      </pc:sldChg>
      <pc:sldChg chg="add">
        <pc:chgData name="Bert Dingemans" userId="8e69b98cb10617d5" providerId="LiveId" clId="{896BDED4-000A-438E-A555-BB8DCFFB35E9}" dt="2020-02-16T12:19:00.332" v="4545"/>
        <pc:sldMkLst>
          <pc:docMk/>
          <pc:sldMk cId="1411634487" sldId="805"/>
        </pc:sldMkLst>
      </pc:sldChg>
      <pc:sldChg chg="modSp del">
        <pc:chgData name="Bert Dingemans" userId="8e69b98cb10617d5" providerId="LiveId" clId="{896BDED4-000A-438E-A555-BB8DCFFB35E9}" dt="2020-02-16T12:18:46.710" v="4543" actId="2696"/>
        <pc:sldMkLst>
          <pc:docMk/>
          <pc:sldMk cId="2353192832" sldId="805"/>
        </pc:sldMkLst>
      </pc:sldChg>
      <pc:sldChg chg="add">
        <pc:chgData name="Bert Dingemans" userId="8e69b98cb10617d5" providerId="LiveId" clId="{896BDED4-000A-438E-A555-BB8DCFFB35E9}" dt="2020-02-16T12:19:00.332" v="4545"/>
        <pc:sldMkLst>
          <pc:docMk/>
          <pc:sldMk cId="3246489224" sldId="806"/>
        </pc:sldMkLst>
      </pc:sldChg>
      <pc:sldChg chg="modSp del">
        <pc:chgData name="Bert Dingemans" userId="8e69b98cb10617d5" providerId="LiveId" clId="{896BDED4-000A-438E-A555-BB8DCFFB35E9}" dt="2020-02-16T12:18:46.710" v="4543" actId="2696"/>
        <pc:sldMkLst>
          <pc:docMk/>
          <pc:sldMk cId="3965744074" sldId="806"/>
        </pc:sldMkLst>
      </pc:sldChg>
      <pc:sldChg chg="add">
        <pc:chgData name="Bert Dingemans" userId="8e69b98cb10617d5" providerId="LiveId" clId="{896BDED4-000A-438E-A555-BB8DCFFB35E9}" dt="2020-02-16T12:19:00.332" v="4545"/>
        <pc:sldMkLst>
          <pc:docMk/>
          <pc:sldMk cId="143001103" sldId="807"/>
        </pc:sldMkLst>
      </pc:sldChg>
      <pc:sldChg chg="del">
        <pc:chgData name="Bert Dingemans" userId="8e69b98cb10617d5" providerId="LiveId" clId="{896BDED4-000A-438E-A555-BB8DCFFB35E9}" dt="2020-02-16T12:18:46.710" v="4543" actId="2696"/>
        <pc:sldMkLst>
          <pc:docMk/>
          <pc:sldMk cId="932916359" sldId="807"/>
        </pc:sldMkLst>
      </pc:sldChg>
      <pc:sldChg chg="modSp del">
        <pc:chgData name="Bert Dingemans" userId="8e69b98cb10617d5" providerId="LiveId" clId="{896BDED4-000A-438E-A555-BB8DCFFB35E9}" dt="2020-02-16T12:18:46.710" v="4543" actId="2696"/>
        <pc:sldMkLst>
          <pc:docMk/>
          <pc:sldMk cId="240229263" sldId="808"/>
        </pc:sldMkLst>
      </pc:sldChg>
      <pc:sldChg chg="add">
        <pc:chgData name="Bert Dingemans" userId="8e69b98cb10617d5" providerId="LiveId" clId="{896BDED4-000A-438E-A555-BB8DCFFB35E9}" dt="2020-02-16T12:19:00.332" v="4545"/>
        <pc:sldMkLst>
          <pc:docMk/>
          <pc:sldMk cId="1830966768" sldId="808"/>
        </pc:sldMkLst>
      </pc:sldChg>
      <pc:sldChg chg="addSp delSp modSp del">
        <pc:chgData name="Bert Dingemans" userId="8e69b98cb10617d5" providerId="LiveId" clId="{896BDED4-000A-438E-A555-BB8DCFFB35E9}" dt="2020-02-16T12:18:46.710" v="4543" actId="2696"/>
        <pc:sldMkLst>
          <pc:docMk/>
          <pc:sldMk cId="3368676139" sldId="809"/>
        </pc:sldMkLst>
      </pc:sldChg>
      <pc:sldChg chg="add">
        <pc:chgData name="Bert Dingemans" userId="8e69b98cb10617d5" providerId="LiveId" clId="{896BDED4-000A-438E-A555-BB8DCFFB35E9}" dt="2020-02-16T12:19:00.332" v="4545"/>
        <pc:sldMkLst>
          <pc:docMk/>
          <pc:sldMk cId="3973712400" sldId="809"/>
        </pc:sldMkLst>
      </pc:sldChg>
      <pc:sldChg chg="add">
        <pc:chgData name="Bert Dingemans" userId="8e69b98cb10617d5" providerId="LiveId" clId="{896BDED4-000A-438E-A555-BB8DCFFB35E9}" dt="2020-02-16T12:19:00.332" v="4545"/>
        <pc:sldMkLst>
          <pc:docMk/>
          <pc:sldMk cId="450387749" sldId="810"/>
        </pc:sldMkLst>
      </pc:sldChg>
      <pc:sldChg chg="del">
        <pc:chgData name="Bert Dingemans" userId="8e69b98cb10617d5" providerId="LiveId" clId="{896BDED4-000A-438E-A555-BB8DCFFB35E9}" dt="2020-02-16T12:18:46.710" v="4543" actId="2696"/>
        <pc:sldMkLst>
          <pc:docMk/>
          <pc:sldMk cId="2265509955" sldId="810"/>
        </pc:sldMkLst>
      </pc:sldChg>
      <pc:sldChg chg="add">
        <pc:chgData name="Bert Dingemans" userId="8e69b98cb10617d5" providerId="LiveId" clId="{896BDED4-000A-438E-A555-BB8DCFFB35E9}" dt="2020-02-16T12:19:00.332" v="4545"/>
        <pc:sldMkLst>
          <pc:docMk/>
          <pc:sldMk cId="625436903" sldId="811"/>
        </pc:sldMkLst>
      </pc:sldChg>
      <pc:sldChg chg="del">
        <pc:chgData name="Bert Dingemans" userId="8e69b98cb10617d5" providerId="LiveId" clId="{896BDED4-000A-438E-A555-BB8DCFFB35E9}" dt="2020-02-16T12:18:46.710" v="4543" actId="2696"/>
        <pc:sldMkLst>
          <pc:docMk/>
          <pc:sldMk cId="3734367496" sldId="811"/>
        </pc:sldMkLst>
      </pc:sldChg>
      <pc:sldChg chg="add">
        <pc:chgData name="Bert Dingemans" userId="8e69b98cb10617d5" providerId="LiveId" clId="{896BDED4-000A-438E-A555-BB8DCFFB35E9}" dt="2020-02-16T12:19:00.332" v="4545"/>
        <pc:sldMkLst>
          <pc:docMk/>
          <pc:sldMk cId="2152669321" sldId="812"/>
        </pc:sldMkLst>
      </pc:sldChg>
      <pc:sldChg chg="del">
        <pc:chgData name="Bert Dingemans" userId="8e69b98cb10617d5" providerId="LiveId" clId="{896BDED4-000A-438E-A555-BB8DCFFB35E9}" dt="2020-02-16T12:18:46.710" v="4543" actId="2696"/>
        <pc:sldMkLst>
          <pc:docMk/>
          <pc:sldMk cId="3653708434" sldId="812"/>
        </pc:sldMkLst>
      </pc:sldChg>
      <pc:sldChg chg="del">
        <pc:chgData name="Bert Dingemans" userId="8e69b98cb10617d5" providerId="LiveId" clId="{896BDED4-000A-438E-A555-BB8DCFFB35E9}" dt="2020-02-16T12:18:46.710" v="4543" actId="2696"/>
        <pc:sldMkLst>
          <pc:docMk/>
          <pc:sldMk cId="81438593" sldId="813"/>
        </pc:sldMkLst>
      </pc:sldChg>
      <pc:sldChg chg="add">
        <pc:chgData name="Bert Dingemans" userId="8e69b98cb10617d5" providerId="LiveId" clId="{896BDED4-000A-438E-A555-BB8DCFFB35E9}" dt="2020-02-16T12:19:00.332" v="4545"/>
        <pc:sldMkLst>
          <pc:docMk/>
          <pc:sldMk cId="1659061743" sldId="813"/>
        </pc:sldMkLst>
      </pc:sldChg>
      <pc:sldChg chg="add">
        <pc:chgData name="Bert Dingemans" userId="8e69b98cb10617d5" providerId="LiveId" clId="{896BDED4-000A-438E-A555-BB8DCFFB35E9}" dt="2020-02-01T16:16:15.416" v="75"/>
        <pc:sldMkLst>
          <pc:docMk/>
          <pc:sldMk cId="2249235140" sldId="816"/>
        </pc:sldMkLst>
      </pc:sldChg>
      <pc:sldChg chg="add">
        <pc:chgData name="Bert Dingemans" userId="8e69b98cb10617d5" providerId="LiveId" clId="{896BDED4-000A-438E-A555-BB8DCFFB35E9}" dt="2020-02-16T12:17:41.109" v="4542"/>
        <pc:sldMkLst>
          <pc:docMk/>
          <pc:sldMk cId="753005867" sldId="818"/>
        </pc:sldMkLst>
      </pc:sldChg>
      <pc:sldChg chg="add del">
        <pc:chgData name="Bert Dingemans" userId="8e69b98cb10617d5" providerId="LiveId" clId="{896BDED4-000A-438E-A555-BB8DCFFB35E9}" dt="2020-02-16T12:17:24.597" v="4541" actId="2696"/>
        <pc:sldMkLst>
          <pc:docMk/>
          <pc:sldMk cId="3185093679" sldId="818"/>
        </pc:sldMkLst>
      </pc:sldChg>
      <pc:sldChg chg="modSp add">
        <pc:chgData name="Bert Dingemans" userId="8e69b98cb10617d5" providerId="LiveId" clId="{896BDED4-000A-438E-A555-BB8DCFFB35E9}" dt="2020-02-16T10:28:55.280" v="912" actId="6549"/>
        <pc:sldMkLst>
          <pc:docMk/>
          <pc:sldMk cId="3898307232" sldId="823"/>
        </pc:sldMkLst>
      </pc:sldChg>
      <pc:sldChg chg="del">
        <pc:chgData name="Bert Dingemans" userId="8e69b98cb10617d5" providerId="LiveId" clId="{896BDED4-000A-438E-A555-BB8DCFFB35E9}" dt="2020-02-16T10:55:51.263" v="1989" actId="47"/>
        <pc:sldMkLst>
          <pc:docMk/>
          <pc:sldMk cId="3654974457" sldId="825"/>
        </pc:sldMkLst>
      </pc:sldChg>
      <pc:sldChg chg="modSp">
        <pc:chgData name="Bert Dingemans" userId="8e69b98cb10617d5" providerId="LiveId" clId="{896BDED4-000A-438E-A555-BB8DCFFB35E9}" dt="2020-02-16T11:06:51.762" v="2647" actId="6549"/>
        <pc:sldMkLst>
          <pc:docMk/>
          <pc:sldMk cId="1908572782" sldId="826"/>
        </pc:sldMkLst>
      </pc:sldChg>
      <pc:sldChg chg="modSp">
        <pc:chgData name="Bert Dingemans" userId="8e69b98cb10617d5" providerId="LiveId" clId="{896BDED4-000A-438E-A555-BB8DCFFB35E9}" dt="2020-02-16T11:10:38.437" v="2682" actId="6549"/>
        <pc:sldMkLst>
          <pc:docMk/>
          <pc:sldMk cId="2397096468" sldId="831"/>
        </pc:sldMkLst>
      </pc:sldChg>
      <pc:sldChg chg="modSp">
        <pc:chgData name="Bert Dingemans" userId="8e69b98cb10617d5" providerId="LiveId" clId="{896BDED4-000A-438E-A555-BB8DCFFB35E9}" dt="2020-02-16T11:07:48.841" v="2648" actId="313"/>
        <pc:sldMkLst>
          <pc:docMk/>
          <pc:sldMk cId="3976772341" sldId="833"/>
        </pc:sldMkLst>
      </pc:sldChg>
      <pc:sldChg chg="modSp">
        <pc:chgData name="Bert Dingemans" userId="8e69b98cb10617d5" providerId="LiveId" clId="{896BDED4-000A-438E-A555-BB8DCFFB35E9}" dt="2020-02-16T11:11:10.762" v="2686" actId="1076"/>
        <pc:sldMkLst>
          <pc:docMk/>
          <pc:sldMk cId="4098079192" sldId="836"/>
        </pc:sldMkLst>
      </pc:sldChg>
      <pc:sldChg chg="modSp">
        <pc:chgData name="Bert Dingemans" userId="8e69b98cb10617d5" providerId="LiveId" clId="{896BDED4-000A-438E-A555-BB8DCFFB35E9}" dt="2020-02-16T11:07:56.984" v="2652" actId="313"/>
        <pc:sldMkLst>
          <pc:docMk/>
          <pc:sldMk cId="1150918060" sldId="839"/>
        </pc:sldMkLst>
      </pc:sldChg>
      <pc:sldChg chg="modSp">
        <pc:chgData name="Bert Dingemans" userId="8e69b98cb10617d5" providerId="LiveId" clId="{896BDED4-000A-438E-A555-BB8DCFFB35E9}" dt="2020-02-16T11:08:02.740" v="2653" actId="313"/>
        <pc:sldMkLst>
          <pc:docMk/>
          <pc:sldMk cId="1586778186" sldId="841"/>
        </pc:sldMkLst>
      </pc:sldChg>
      <pc:sldChg chg="modSp">
        <pc:chgData name="Bert Dingemans" userId="8e69b98cb10617d5" providerId="LiveId" clId="{896BDED4-000A-438E-A555-BB8DCFFB35E9}" dt="2020-02-16T11:11:35.720" v="2687" actId="14100"/>
        <pc:sldMkLst>
          <pc:docMk/>
          <pc:sldMk cId="2139274058" sldId="842"/>
        </pc:sldMkLst>
      </pc:sldChg>
      <pc:sldChg chg="del">
        <pc:chgData name="Bert Dingemans" userId="8e69b98cb10617d5" providerId="LiveId" clId="{896BDED4-000A-438E-A555-BB8DCFFB35E9}" dt="2020-02-16T11:11:54.119" v="2688" actId="47"/>
        <pc:sldMkLst>
          <pc:docMk/>
          <pc:sldMk cId="3185635291" sldId="844"/>
        </pc:sldMkLst>
      </pc:sldChg>
      <pc:sldChg chg="del">
        <pc:chgData name="Bert Dingemans" userId="8e69b98cb10617d5" providerId="LiveId" clId="{896BDED4-000A-438E-A555-BB8DCFFB35E9}" dt="2020-02-16T11:11:55.840" v="2689" actId="47"/>
        <pc:sldMkLst>
          <pc:docMk/>
          <pc:sldMk cId="2603451153" sldId="845"/>
        </pc:sldMkLst>
      </pc:sldChg>
      <pc:sldChg chg="add">
        <pc:chgData name="Bert Dingemans" userId="8e69b98cb10617d5" providerId="LiveId" clId="{896BDED4-000A-438E-A555-BB8DCFFB35E9}" dt="2020-02-01T16:16:15.416" v="75"/>
        <pc:sldMkLst>
          <pc:docMk/>
          <pc:sldMk cId="2896242899" sldId="855"/>
        </pc:sldMkLst>
      </pc:sldChg>
      <pc:sldChg chg="modSp add">
        <pc:chgData name="Bert Dingemans" userId="8e69b98cb10617d5" providerId="LiveId" clId="{896BDED4-000A-438E-A555-BB8DCFFB35E9}" dt="2020-02-01T16:17:37.331" v="213" actId="20577"/>
        <pc:sldMkLst>
          <pc:docMk/>
          <pc:sldMk cId="1959391574" sldId="856"/>
        </pc:sldMkLst>
      </pc:sldChg>
      <pc:sldChg chg="modSp add modNotesTx">
        <pc:chgData name="Bert Dingemans" userId="8e69b98cb10617d5" providerId="LiveId" clId="{896BDED4-000A-438E-A555-BB8DCFFB35E9}" dt="2020-02-02T10:16:04.760" v="318" actId="6549"/>
        <pc:sldMkLst>
          <pc:docMk/>
          <pc:sldMk cId="1589940173" sldId="857"/>
        </pc:sldMkLst>
      </pc:sldChg>
      <pc:sldChg chg="modSp add">
        <pc:chgData name="Bert Dingemans" userId="8e69b98cb10617d5" providerId="LiveId" clId="{896BDED4-000A-438E-A555-BB8DCFFB35E9}" dt="2020-02-02T10:21:39.881" v="835" actId="20577"/>
        <pc:sldMkLst>
          <pc:docMk/>
          <pc:sldMk cId="3019866549" sldId="858"/>
        </pc:sldMkLst>
      </pc:sldChg>
      <pc:sldChg chg="add">
        <pc:chgData name="Bert Dingemans" userId="8e69b98cb10617d5" providerId="LiveId" clId="{896BDED4-000A-438E-A555-BB8DCFFB35E9}" dt="2020-02-16T12:17:41.109" v="4542"/>
        <pc:sldMkLst>
          <pc:docMk/>
          <pc:sldMk cId="2515210634" sldId="896"/>
        </pc:sldMkLst>
      </pc:sldChg>
      <pc:sldChg chg="del ord">
        <pc:chgData name="Bert Dingemans" userId="8e69b98cb10617d5" providerId="LiveId" clId="{896BDED4-000A-438E-A555-BB8DCFFB35E9}" dt="2020-02-16T12:17:24.597" v="4541" actId="2696"/>
        <pc:sldMkLst>
          <pc:docMk/>
          <pc:sldMk cId="3910556385" sldId="896"/>
        </pc:sldMkLst>
      </pc:sldChg>
      <pc:sldChg chg="add">
        <pc:chgData name="Bert Dingemans" userId="8e69b98cb10617d5" providerId="LiveId" clId="{896BDED4-000A-438E-A555-BB8DCFFB35E9}" dt="2020-02-16T12:17:41.109" v="4542"/>
        <pc:sldMkLst>
          <pc:docMk/>
          <pc:sldMk cId="642619813" sldId="906"/>
        </pc:sldMkLst>
      </pc:sldChg>
      <pc:sldChg chg="modSp del">
        <pc:chgData name="Bert Dingemans" userId="8e69b98cb10617d5" providerId="LiveId" clId="{896BDED4-000A-438E-A555-BB8DCFFB35E9}" dt="2020-02-16T12:17:24.597" v="4541" actId="2696"/>
        <pc:sldMkLst>
          <pc:docMk/>
          <pc:sldMk cId="3193319611" sldId="906"/>
        </pc:sldMkLst>
      </pc:sldChg>
      <pc:sldChg chg="add">
        <pc:chgData name="Bert Dingemans" userId="8e69b98cb10617d5" providerId="LiveId" clId="{896BDED4-000A-438E-A555-BB8DCFFB35E9}" dt="2020-02-16T12:19:00.332" v="4545"/>
        <pc:sldMkLst>
          <pc:docMk/>
          <pc:sldMk cId="3060889333" sldId="958"/>
        </pc:sldMkLst>
      </pc:sldChg>
      <pc:sldChg chg="del">
        <pc:chgData name="Bert Dingemans" userId="8e69b98cb10617d5" providerId="LiveId" clId="{896BDED4-000A-438E-A555-BB8DCFFB35E9}" dt="2020-02-16T12:18:46.710" v="4543" actId="2696"/>
        <pc:sldMkLst>
          <pc:docMk/>
          <pc:sldMk cId="4038325650" sldId="958"/>
        </pc:sldMkLst>
      </pc:sldChg>
      <pc:sldChg chg="add">
        <pc:chgData name="Bert Dingemans" userId="8e69b98cb10617d5" providerId="LiveId" clId="{896BDED4-000A-438E-A555-BB8DCFFB35E9}" dt="2020-02-16T12:19:00.332" v="4545"/>
        <pc:sldMkLst>
          <pc:docMk/>
          <pc:sldMk cId="1372427937" sldId="959"/>
        </pc:sldMkLst>
      </pc:sldChg>
      <pc:sldChg chg="modSp del">
        <pc:chgData name="Bert Dingemans" userId="8e69b98cb10617d5" providerId="LiveId" clId="{896BDED4-000A-438E-A555-BB8DCFFB35E9}" dt="2020-02-16T12:18:46.710" v="4543" actId="2696"/>
        <pc:sldMkLst>
          <pc:docMk/>
          <pc:sldMk cId="2308594095" sldId="959"/>
        </pc:sldMkLst>
      </pc:sldChg>
      <pc:sldChg chg="del">
        <pc:chgData name="Bert Dingemans" userId="8e69b98cb10617d5" providerId="LiveId" clId="{896BDED4-000A-438E-A555-BB8DCFFB35E9}" dt="2020-02-16T12:18:46.710" v="4543" actId="2696"/>
        <pc:sldMkLst>
          <pc:docMk/>
          <pc:sldMk cId="3102660069" sldId="1034"/>
        </pc:sldMkLst>
      </pc:sldChg>
      <pc:sldChg chg="add">
        <pc:chgData name="Bert Dingemans" userId="8e69b98cb10617d5" providerId="LiveId" clId="{896BDED4-000A-438E-A555-BB8DCFFB35E9}" dt="2020-02-16T12:19:00.332" v="4545"/>
        <pc:sldMkLst>
          <pc:docMk/>
          <pc:sldMk cId="4061777425" sldId="1034"/>
        </pc:sldMkLst>
      </pc:sldChg>
      <pc:sldChg chg="add">
        <pc:chgData name="Bert Dingemans" userId="8e69b98cb10617d5" providerId="LiveId" clId="{896BDED4-000A-438E-A555-BB8DCFFB35E9}" dt="2020-02-16T12:19:00.332" v="4545"/>
        <pc:sldMkLst>
          <pc:docMk/>
          <pc:sldMk cId="2096491222" sldId="1035"/>
        </pc:sldMkLst>
      </pc:sldChg>
      <pc:sldChg chg="del">
        <pc:chgData name="Bert Dingemans" userId="8e69b98cb10617d5" providerId="LiveId" clId="{896BDED4-000A-438E-A555-BB8DCFFB35E9}" dt="2020-02-16T12:18:46.710" v="4543" actId="2696"/>
        <pc:sldMkLst>
          <pc:docMk/>
          <pc:sldMk cId="3784404159" sldId="1035"/>
        </pc:sldMkLst>
      </pc:sldChg>
      <pc:sldChg chg="add">
        <pc:chgData name="Bert Dingemans" userId="8e69b98cb10617d5" providerId="LiveId" clId="{896BDED4-000A-438E-A555-BB8DCFFB35E9}" dt="2020-02-16T12:19:00.332" v="4545"/>
        <pc:sldMkLst>
          <pc:docMk/>
          <pc:sldMk cId="557882132" sldId="1036"/>
        </pc:sldMkLst>
      </pc:sldChg>
      <pc:sldChg chg="modSp del">
        <pc:chgData name="Bert Dingemans" userId="8e69b98cb10617d5" providerId="LiveId" clId="{896BDED4-000A-438E-A555-BB8DCFFB35E9}" dt="2020-02-16T12:18:46.710" v="4543" actId="2696"/>
        <pc:sldMkLst>
          <pc:docMk/>
          <pc:sldMk cId="4031490028" sldId="1036"/>
        </pc:sldMkLst>
      </pc:sldChg>
      <pc:sldChg chg="del">
        <pc:chgData name="Bert Dingemans" userId="8e69b98cb10617d5" providerId="LiveId" clId="{896BDED4-000A-438E-A555-BB8DCFFB35E9}" dt="2020-02-16T12:18:46.710" v="4543" actId="2696"/>
        <pc:sldMkLst>
          <pc:docMk/>
          <pc:sldMk cId="225146064" sldId="1037"/>
        </pc:sldMkLst>
      </pc:sldChg>
      <pc:sldChg chg="add">
        <pc:chgData name="Bert Dingemans" userId="8e69b98cb10617d5" providerId="LiveId" clId="{896BDED4-000A-438E-A555-BB8DCFFB35E9}" dt="2020-02-16T12:19:00.332" v="4545"/>
        <pc:sldMkLst>
          <pc:docMk/>
          <pc:sldMk cId="4267359046" sldId="1037"/>
        </pc:sldMkLst>
      </pc:sldChg>
      <pc:sldChg chg="modSp ord">
        <pc:chgData name="Bert Dingemans" userId="8e69b98cb10617d5" providerId="LiveId" clId="{896BDED4-000A-438E-A555-BB8DCFFB35E9}" dt="2020-02-16T10:37:43.782" v="1130"/>
        <pc:sldMkLst>
          <pc:docMk/>
          <pc:sldMk cId="2732907235" sldId="1530"/>
        </pc:sldMkLst>
      </pc:sldChg>
      <pc:sldChg chg="ord">
        <pc:chgData name="Bert Dingemans" userId="8e69b98cb10617d5" providerId="LiveId" clId="{896BDED4-000A-438E-A555-BB8DCFFB35E9}" dt="2020-02-16T10:40:57.739" v="1414"/>
        <pc:sldMkLst>
          <pc:docMk/>
          <pc:sldMk cId="2443072487" sldId="1532"/>
        </pc:sldMkLst>
      </pc:sldChg>
      <pc:sldChg chg="delSp modSp add modNotesTx">
        <pc:chgData name="Bert Dingemans" userId="8e69b98cb10617d5" providerId="LiveId" clId="{896BDED4-000A-438E-A555-BB8DCFFB35E9}" dt="2020-02-16T11:06:05.214" v="2601" actId="20577"/>
        <pc:sldMkLst>
          <pc:docMk/>
          <pc:sldMk cId="2256862088" sldId="1549"/>
        </pc:sldMkLst>
      </pc:sldChg>
      <pc:sldChg chg="del ord">
        <pc:chgData name="Bert Dingemans" userId="8e69b98cb10617d5" providerId="LiveId" clId="{896BDED4-000A-438E-A555-BB8DCFFB35E9}" dt="2020-02-16T10:56:02.352" v="1990" actId="2696"/>
        <pc:sldMkLst>
          <pc:docMk/>
          <pc:sldMk cId="2261956968" sldId="1549"/>
        </pc:sldMkLst>
      </pc:sldChg>
      <pc:sldChg chg="ord">
        <pc:chgData name="Bert Dingemans" userId="8e69b98cb10617d5" providerId="LiveId" clId="{896BDED4-000A-438E-A555-BB8DCFFB35E9}" dt="2020-02-16T10:30:47.391" v="916"/>
        <pc:sldMkLst>
          <pc:docMk/>
          <pc:sldMk cId="2278001994" sldId="1550"/>
        </pc:sldMkLst>
      </pc:sldChg>
      <pc:sldChg chg="add">
        <pc:chgData name="Bert Dingemans" userId="8e69b98cb10617d5" providerId="LiveId" clId="{896BDED4-000A-438E-A555-BB8DCFFB35E9}" dt="2020-02-16T12:17:41.109" v="4542"/>
        <pc:sldMkLst>
          <pc:docMk/>
          <pc:sldMk cId="91345327" sldId="1551"/>
        </pc:sldMkLst>
      </pc:sldChg>
      <pc:sldChg chg="modSp del">
        <pc:chgData name="Bert Dingemans" userId="8e69b98cb10617d5" providerId="LiveId" clId="{896BDED4-000A-438E-A555-BB8DCFFB35E9}" dt="2020-02-16T12:17:24.597" v="4541" actId="2696"/>
        <pc:sldMkLst>
          <pc:docMk/>
          <pc:sldMk cId="1345546859" sldId="1551"/>
        </pc:sldMkLst>
      </pc:sldChg>
      <pc:sldChg chg="del">
        <pc:chgData name="Bert Dingemans" userId="8e69b98cb10617d5" providerId="LiveId" clId="{896BDED4-000A-438E-A555-BB8DCFFB35E9}" dt="2020-02-16T12:17:24.597" v="4541" actId="2696"/>
        <pc:sldMkLst>
          <pc:docMk/>
          <pc:sldMk cId="1791608335" sldId="1552"/>
        </pc:sldMkLst>
      </pc:sldChg>
      <pc:sldChg chg="add">
        <pc:chgData name="Bert Dingemans" userId="8e69b98cb10617d5" providerId="LiveId" clId="{896BDED4-000A-438E-A555-BB8DCFFB35E9}" dt="2020-02-16T12:17:41.109" v="4542"/>
        <pc:sldMkLst>
          <pc:docMk/>
          <pc:sldMk cId="3804809170" sldId="1552"/>
        </pc:sldMkLst>
      </pc:sldChg>
      <pc:sldChg chg="del">
        <pc:chgData name="Bert Dingemans" userId="8e69b98cb10617d5" providerId="LiveId" clId="{896BDED4-000A-438E-A555-BB8DCFFB35E9}" dt="2020-02-16T12:17:24.597" v="4541" actId="2696"/>
        <pc:sldMkLst>
          <pc:docMk/>
          <pc:sldMk cId="1206975204" sldId="1553"/>
        </pc:sldMkLst>
      </pc:sldChg>
      <pc:sldChg chg="add">
        <pc:chgData name="Bert Dingemans" userId="8e69b98cb10617d5" providerId="LiveId" clId="{896BDED4-000A-438E-A555-BB8DCFFB35E9}" dt="2020-02-16T12:17:41.109" v="4542"/>
        <pc:sldMkLst>
          <pc:docMk/>
          <pc:sldMk cId="4093995444" sldId="1553"/>
        </pc:sldMkLst>
      </pc:sldChg>
      <pc:sldChg chg="addSp delSp modSp add delAnim modAnim">
        <pc:chgData name="Bert Dingemans" userId="8e69b98cb10617d5" providerId="LiveId" clId="{896BDED4-000A-438E-A555-BB8DCFFB35E9}" dt="2020-02-16T10:38:02.325" v="1132" actId="14100"/>
        <pc:sldMkLst>
          <pc:docMk/>
          <pc:sldMk cId="832356699" sldId="1554"/>
        </pc:sldMkLst>
      </pc:sldChg>
      <pc:sldChg chg="delSp modSp add">
        <pc:chgData name="Bert Dingemans" userId="8e69b98cb10617d5" providerId="LiveId" clId="{896BDED4-000A-438E-A555-BB8DCFFB35E9}" dt="2020-02-16T10:40:43.447" v="1412" actId="6549"/>
        <pc:sldMkLst>
          <pc:docMk/>
          <pc:sldMk cId="41753190" sldId="1555"/>
        </pc:sldMkLst>
      </pc:sldChg>
      <pc:sldChg chg="modSp add">
        <pc:chgData name="Bert Dingemans" userId="8e69b98cb10617d5" providerId="LiveId" clId="{896BDED4-000A-438E-A555-BB8DCFFB35E9}" dt="2020-02-16T11:12:38.629" v="2790" actId="20577"/>
        <pc:sldMkLst>
          <pc:docMk/>
          <pc:sldMk cId="4257133991" sldId="1556"/>
        </pc:sldMkLst>
      </pc:sldChg>
      <pc:sldChg chg="addSp modSp add">
        <pc:chgData name="Bert Dingemans" userId="8e69b98cb10617d5" providerId="LiveId" clId="{896BDED4-000A-438E-A555-BB8DCFFB35E9}" dt="2020-02-16T11:04:11.606" v="2469" actId="6549"/>
        <pc:sldMkLst>
          <pc:docMk/>
          <pc:sldMk cId="1860223375" sldId="1557"/>
        </pc:sldMkLst>
      </pc:sldChg>
      <pc:sldChg chg="modSp add del">
        <pc:chgData name="Bert Dingemans" userId="8e69b98cb10617d5" providerId="LiveId" clId="{896BDED4-000A-438E-A555-BB8DCFFB35E9}" dt="2020-02-16T12:18:46.710" v="4543" actId="2696"/>
        <pc:sldMkLst>
          <pc:docMk/>
          <pc:sldMk cId="2790432883" sldId="1558"/>
        </pc:sldMkLst>
      </pc:sldChg>
      <pc:sldChg chg="add">
        <pc:chgData name="Bert Dingemans" userId="8e69b98cb10617d5" providerId="LiveId" clId="{896BDED4-000A-438E-A555-BB8DCFFB35E9}" dt="2020-02-16T12:19:00.332" v="4545"/>
        <pc:sldMkLst>
          <pc:docMk/>
          <pc:sldMk cId="3392169157" sldId="1558"/>
        </pc:sldMkLst>
      </pc:sldChg>
      <pc:sldChg chg="add">
        <pc:chgData name="Bert Dingemans" userId="8e69b98cb10617d5" providerId="LiveId" clId="{896BDED4-000A-438E-A555-BB8DCFFB35E9}" dt="2020-02-16T12:19:00.332" v="4545"/>
        <pc:sldMkLst>
          <pc:docMk/>
          <pc:sldMk cId="724245587" sldId="1559"/>
        </pc:sldMkLst>
      </pc:sldChg>
      <pc:sldChg chg="modSp add del">
        <pc:chgData name="Bert Dingemans" userId="8e69b98cb10617d5" providerId="LiveId" clId="{896BDED4-000A-438E-A555-BB8DCFFB35E9}" dt="2020-02-16T12:18:46.710" v="4543" actId="2696"/>
        <pc:sldMkLst>
          <pc:docMk/>
          <pc:sldMk cId="1792422658" sldId="1559"/>
        </pc:sldMkLst>
      </pc:sldChg>
      <pc:sldChg chg="add">
        <pc:chgData name="Bert Dingemans" userId="8e69b98cb10617d5" providerId="LiveId" clId="{896BDED4-000A-438E-A555-BB8DCFFB35E9}" dt="2020-02-16T12:19:00.332" v="4545"/>
        <pc:sldMkLst>
          <pc:docMk/>
          <pc:sldMk cId="433138842" sldId="1560"/>
        </pc:sldMkLst>
      </pc:sldChg>
      <pc:sldChg chg="delSp modSp add del">
        <pc:chgData name="Bert Dingemans" userId="8e69b98cb10617d5" providerId="LiveId" clId="{896BDED4-000A-438E-A555-BB8DCFFB35E9}" dt="2020-02-16T12:18:46.710" v="4543" actId="2696"/>
        <pc:sldMkLst>
          <pc:docMk/>
          <pc:sldMk cId="3576096988" sldId="1560"/>
        </pc:sldMkLst>
      </pc:sldChg>
      <pc:sldChg chg="addSp delSp modSp add del">
        <pc:chgData name="Bert Dingemans" userId="8e69b98cb10617d5" providerId="LiveId" clId="{896BDED4-000A-438E-A555-BB8DCFFB35E9}" dt="2020-02-16T12:18:46.710" v="4543" actId="2696"/>
        <pc:sldMkLst>
          <pc:docMk/>
          <pc:sldMk cId="2088682839" sldId="1561"/>
        </pc:sldMkLst>
      </pc:sldChg>
      <pc:sldChg chg="add">
        <pc:chgData name="Bert Dingemans" userId="8e69b98cb10617d5" providerId="LiveId" clId="{896BDED4-000A-438E-A555-BB8DCFFB35E9}" dt="2020-02-16T12:19:00.332" v="4545"/>
        <pc:sldMkLst>
          <pc:docMk/>
          <pc:sldMk cId="3220767898" sldId="1561"/>
        </pc:sldMkLst>
      </pc:sldChg>
      <pc:sldChg chg="modSp add del">
        <pc:chgData name="Bert Dingemans" userId="8e69b98cb10617d5" providerId="LiveId" clId="{896BDED4-000A-438E-A555-BB8DCFFB35E9}" dt="2020-02-16T12:17:24.597" v="4541" actId="2696"/>
        <pc:sldMkLst>
          <pc:docMk/>
          <pc:sldMk cId="958393792" sldId="1562"/>
        </pc:sldMkLst>
      </pc:sldChg>
      <pc:sldChg chg="add">
        <pc:chgData name="Bert Dingemans" userId="8e69b98cb10617d5" providerId="LiveId" clId="{896BDED4-000A-438E-A555-BB8DCFFB35E9}" dt="2020-02-16T12:17:41.109" v="4542"/>
        <pc:sldMkLst>
          <pc:docMk/>
          <pc:sldMk cId="3402972755" sldId="1562"/>
        </pc:sldMkLst>
      </pc:sldChg>
      <pc:sldChg chg="addSp delSp modSp add mod setBg">
        <pc:chgData name="Bert Dingemans" userId="8e69b98cb10617d5" providerId="LiveId" clId="{896BDED4-000A-438E-A555-BB8DCFFB35E9}" dt="2020-02-16T12:02:41.654" v="3981" actId="26606"/>
        <pc:sldMkLst>
          <pc:docMk/>
          <pc:sldMk cId="1098469507" sldId="1563"/>
        </pc:sldMkLst>
      </pc:sldChg>
      <pc:sldChg chg="modSp add">
        <pc:chgData name="Bert Dingemans" userId="8e69b98cb10617d5" providerId="LiveId" clId="{896BDED4-000A-438E-A555-BB8DCFFB35E9}" dt="2020-02-16T12:04:22.602" v="4017" actId="6549"/>
        <pc:sldMkLst>
          <pc:docMk/>
          <pc:sldMk cId="1304225929" sldId="1564"/>
        </pc:sldMkLst>
      </pc:sldChg>
      <pc:sldChg chg="modSp add del">
        <pc:chgData name="Bert Dingemans" userId="8e69b98cb10617d5" providerId="LiveId" clId="{896BDED4-000A-438E-A555-BB8DCFFB35E9}" dt="2020-02-16T12:17:24.597" v="4541" actId="2696"/>
        <pc:sldMkLst>
          <pc:docMk/>
          <pc:sldMk cId="2544136157" sldId="1565"/>
        </pc:sldMkLst>
      </pc:sldChg>
      <pc:sldChg chg="add">
        <pc:chgData name="Bert Dingemans" userId="8e69b98cb10617d5" providerId="LiveId" clId="{896BDED4-000A-438E-A555-BB8DCFFB35E9}" dt="2020-02-16T12:17:41.109" v="4542"/>
        <pc:sldMkLst>
          <pc:docMk/>
          <pc:sldMk cId="3728231179" sldId="1565"/>
        </pc:sldMkLst>
      </pc:sldChg>
      <pc:sldChg chg="modSp add del ord">
        <pc:chgData name="Bert Dingemans" userId="8e69b98cb10617d5" providerId="LiveId" clId="{896BDED4-000A-438E-A555-BB8DCFFB35E9}" dt="2020-02-16T12:17:24.597" v="4541" actId="2696"/>
        <pc:sldMkLst>
          <pc:docMk/>
          <pc:sldMk cId="1465025619" sldId="1566"/>
        </pc:sldMkLst>
      </pc:sldChg>
      <pc:sldChg chg="add">
        <pc:chgData name="Bert Dingemans" userId="8e69b98cb10617d5" providerId="LiveId" clId="{896BDED4-000A-438E-A555-BB8DCFFB35E9}" dt="2020-02-16T12:17:41.109" v="4542"/>
        <pc:sldMkLst>
          <pc:docMk/>
          <pc:sldMk cId="4046384176" sldId="1566"/>
        </pc:sldMkLst>
      </pc:sldChg>
      <pc:sldChg chg="add del">
        <pc:chgData name="Bert Dingemans" userId="8e69b98cb10617d5" providerId="LiveId" clId="{896BDED4-000A-438E-A555-BB8DCFFB35E9}" dt="2020-02-16T12:17:24.597" v="4541" actId="2696"/>
        <pc:sldMkLst>
          <pc:docMk/>
          <pc:sldMk cId="1037082663" sldId="1567"/>
        </pc:sldMkLst>
      </pc:sldChg>
      <pc:sldChg chg="add">
        <pc:chgData name="Bert Dingemans" userId="8e69b98cb10617d5" providerId="LiveId" clId="{896BDED4-000A-438E-A555-BB8DCFFB35E9}" dt="2020-02-16T12:17:41.109" v="4542"/>
        <pc:sldMkLst>
          <pc:docMk/>
          <pc:sldMk cId="1097766341" sldId="1567"/>
        </pc:sldMkLst>
      </pc:sldChg>
      <pc:sldChg chg="modSp add del">
        <pc:chgData name="Bert Dingemans" userId="8e69b98cb10617d5" providerId="LiveId" clId="{896BDED4-000A-438E-A555-BB8DCFFB35E9}" dt="2020-02-16T12:17:24.597" v="4541" actId="2696"/>
        <pc:sldMkLst>
          <pc:docMk/>
          <pc:sldMk cId="897330586" sldId="1568"/>
        </pc:sldMkLst>
      </pc:sldChg>
      <pc:sldChg chg="add">
        <pc:chgData name="Bert Dingemans" userId="8e69b98cb10617d5" providerId="LiveId" clId="{896BDED4-000A-438E-A555-BB8DCFFB35E9}" dt="2020-02-16T12:17:41.109" v="4542"/>
        <pc:sldMkLst>
          <pc:docMk/>
          <pc:sldMk cId="3286099215" sldId="1568"/>
        </pc:sldMkLst>
      </pc:sldChg>
      <pc:sldChg chg="add del">
        <pc:chgData name="Bert Dingemans" userId="8e69b98cb10617d5" providerId="LiveId" clId="{896BDED4-000A-438E-A555-BB8DCFFB35E9}" dt="2020-02-16T12:11:57.132" v="4124" actId="47"/>
        <pc:sldMkLst>
          <pc:docMk/>
          <pc:sldMk cId="3605047904" sldId="1568"/>
        </pc:sldMkLst>
      </pc:sldChg>
      <pc:sldChg chg="addSp delSp modSp add mod setBg">
        <pc:chgData name="Bert Dingemans" userId="8e69b98cb10617d5" providerId="LiveId" clId="{896BDED4-000A-438E-A555-BB8DCFFB35E9}" dt="2020-02-16T12:24:47.790" v="4916" actId="26606"/>
        <pc:sldMkLst>
          <pc:docMk/>
          <pc:sldMk cId="2840563419" sldId="1569"/>
        </pc:sldMkLst>
      </pc:sldChg>
      <pc:sldMasterChg chg="delSldLayout">
        <pc:chgData name="Bert Dingemans" userId="8e69b98cb10617d5" providerId="LiveId" clId="{896BDED4-000A-438E-A555-BB8DCFFB35E9}" dt="2020-02-16T12:17:24.597" v="4541" actId="2696"/>
        <pc:sldMasterMkLst>
          <pc:docMk/>
          <pc:sldMasterMk cId="3351546995" sldId="2147483684"/>
        </pc:sldMasterMkLst>
        <pc:sldLayoutChg chg="del">
          <pc:chgData name="Bert Dingemans" userId="8e69b98cb10617d5" providerId="LiveId" clId="{896BDED4-000A-438E-A555-BB8DCFFB35E9}" dt="2020-02-16T12:17:24.597" v="4541" actId="2696"/>
          <pc:sldLayoutMkLst>
            <pc:docMk/>
            <pc:sldMasterMk cId="3351546995" sldId="2147483684"/>
            <pc:sldLayoutMk cId="327482098" sldId="2147483696"/>
          </pc:sldLayoutMkLst>
        </pc:sldLayoutChg>
      </pc:sldMasterChg>
    </pc:docChg>
  </pc:docChgLst>
  <pc:docChgLst>
    <pc:chgData name="Bert Dingemans" userId="8e69b98cb10617d5" providerId="LiveId" clId="{D31A53F0-88D7-4CCC-BB02-44D5FD77E0CF}"/>
    <pc:docChg chg="undo custSel addSld delSld modSld sldOrd">
      <pc:chgData name="Bert Dingemans" userId="8e69b98cb10617d5" providerId="LiveId" clId="{D31A53F0-88D7-4CCC-BB02-44D5FD77E0CF}" dt="2025-03-10T17:28:51.249" v="6600" actId="47"/>
      <pc:docMkLst>
        <pc:docMk/>
      </pc:docMkLst>
      <pc:sldChg chg="addSp delSp modSp modTransition modAnim">
        <pc:chgData name="Bert Dingemans" userId="8e69b98cb10617d5" providerId="LiveId" clId="{D31A53F0-88D7-4CCC-BB02-44D5FD77E0CF}" dt="2025-02-25T12:58:00.896" v="1"/>
        <pc:sldMkLst>
          <pc:docMk/>
          <pc:sldMk cId="1464618863" sldId="256"/>
        </pc:sldMkLst>
      </pc:sldChg>
      <pc:sldChg chg="modTransition">
        <pc:chgData name="Bert Dingemans" userId="8e69b98cb10617d5" providerId="LiveId" clId="{D31A53F0-88D7-4CCC-BB02-44D5FD77E0CF}" dt="2025-02-25T12:58:00.896" v="1"/>
        <pc:sldMkLst>
          <pc:docMk/>
          <pc:sldMk cId="3089676516" sldId="259"/>
        </pc:sldMkLst>
      </pc:sldChg>
      <pc:sldChg chg="modTransition">
        <pc:chgData name="Bert Dingemans" userId="8e69b98cb10617d5" providerId="LiveId" clId="{D31A53F0-88D7-4CCC-BB02-44D5FD77E0CF}" dt="2025-02-25T12:58:00.896" v="1"/>
        <pc:sldMkLst>
          <pc:docMk/>
          <pc:sldMk cId="1824661728" sldId="265"/>
        </pc:sldMkLst>
      </pc:sldChg>
      <pc:sldChg chg="modSp mod modTransition">
        <pc:chgData name="Bert Dingemans" userId="8e69b98cb10617d5" providerId="LiveId" clId="{D31A53F0-88D7-4CCC-BB02-44D5FD77E0CF}" dt="2025-03-10T16:34:07.421" v="6364" actId="404"/>
        <pc:sldMkLst>
          <pc:docMk/>
          <pc:sldMk cId="3342568992" sldId="281"/>
        </pc:sldMkLst>
      </pc:sldChg>
      <pc:sldChg chg="modSp mod modTransition setBg">
        <pc:chgData name="Bert Dingemans" userId="8e69b98cb10617d5" providerId="LiveId" clId="{D31A53F0-88D7-4CCC-BB02-44D5FD77E0CF}" dt="2025-03-10T16:35:20.558" v="6387"/>
        <pc:sldMkLst>
          <pc:docMk/>
          <pc:sldMk cId="916653229" sldId="282"/>
        </pc:sldMkLst>
      </pc:sldChg>
      <pc:sldChg chg="modSp mod modTransition">
        <pc:chgData name="Bert Dingemans" userId="8e69b98cb10617d5" providerId="LiveId" clId="{D31A53F0-88D7-4CCC-BB02-44D5FD77E0CF}" dt="2025-03-10T08:35:47.383" v="1691" actId="1076"/>
        <pc:sldMkLst>
          <pc:docMk/>
          <pc:sldMk cId="502078764" sldId="283"/>
        </pc:sldMkLst>
      </pc:sldChg>
      <pc:sldChg chg="modTransition">
        <pc:chgData name="Bert Dingemans" userId="8e69b98cb10617d5" providerId="LiveId" clId="{D31A53F0-88D7-4CCC-BB02-44D5FD77E0CF}" dt="2025-02-25T12:58:00.896" v="1"/>
        <pc:sldMkLst>
          <pc:docMk/>
          <pc:sldMk cId="1364496337" sldId="284"/>
        </pc:sldMkLst>
      </pc:sldChg>
      <pc:sldChg chg="modTransition">
        <pc:chgData name="Bert Dingemans" userId="8e69b98cb10617d5" providerId="LiveId" clId="{D31A53F0-88D7-4CCC-BB02-44D5FD77E0CF}" dt="2025-02-25T12:58:00.896" v="1"/>
        <pc:sldMkLst>
          <pc:docMk/>
          <pc:sldMk cId="1473072299" sldId="285"/>
        </pc:sldMkLst>
      </pc:sldChg>
      <pc:sldChg chg="modTransition">
        <pc:chgData name="Bert Dingemans" userId="8e69b98cb10617d5" providerId="LiveId" clId="{D31A53F0-88D7-4CCC-BB02-44D5FD77E0CF}" dt="2025-02-25T12:58:00.896" v="1"/>
        <pc:sldMkLst>
          <pc:docMk/>
          <pc:sldMk cId="2529790651" sldId="286"/>
        </pc:sldMkLst>
      </pc:sldChg>
      <pc:sldChg chg="modTransition">
        <pc:chgData name="Bert Dingemans" userId="8e69b98cb10617d5" providerId="LiveId" clId="{D31A53F0-88D7-4CCC-BB02-44D5FD77E0CF}" dt="2025-02-25T12:58:00.896" v="1"/>
        <pc:sldMkLst>
          <pc:docMk/>
          <pc:sldMk cId="1483229467" sldId="309"/>
        </pc:sldMkLst>
      </pc:sldChg>
      <pc:sldChg chg="del modTransition">
        <pc:chgData name="Bert Dingemans" userId="8e69b98cb10617d5" providerId="LiveId" clId="{D31A53F0-88D7-4CCC-BB02-44D5FD77E0CF}" dt="2025-03-10T11:21:50.151" v="6189" actId="47"/>
        <pc:sldMkLst>
          <pc:docMk/>
          <pc:sldMk cId="3233125587" sldId="310"/>
        </pc:sldMkLst>
      </pc:sldChg>
      <pc:sldChg chg="modTransition">
        <pc:chgData name="Bert Dingemans" userId="8e69b98cb10617d5" providerId="LiveId" clId="{D31A53F0-88D7-4CCC-BB02-44D5FD77E0CF}" dt="2025-02-25T12:58:00.896" v="1"/>
        <pc:sldMkLst>
          <pc:docMk/>
          <pc:sldMk cId="945395732" sldId="312"/>
        </pc:sldMkLst>
      </pc:sldChg>
      <pc:sldChg chg="modTransition">
        <pc:chgData name="Bert Dingemans" userId="8e69b98cb10617d5" providerId="LiveId" clId="{D31A53F0-88D7-4CCC-BB02-44D5FD77E0CF}" dt="2025-02-25T12:58:00.896" v="1"/>
        <pc:sldMkLst>
          <pc:docMk/>
          <pc:sldMk cId="3131739037" sldId="314"/>
        </pc:sldMkLst>
      </pc:sldChg>
      <pc:sldChg chg="modTransition">
        <pc:chgData name="Bert Dingemans" userId="8e69b98cb10617d5" providerId="LiveId" clId="{D31A53F0-88D7-4CCC-BB02-44D5FD77E0CF}" dt="2025-02-25T12:58:00.896" v="1"/>
        <pc:sldMkLst>
          <pc:docMk/>
          <pc:sldMk cId="2049452555" sldId="315"/>
        </pc:sldMkLst>
      </pc:sldChg>
      <pc:sldChg chg="modTransition">
        <pc:chgData name="Bert Dingemans" userId="8e69b98cb10617d5" providerId="LiveId" clId="{D31A53F0-88D7-4CCC-BB02-44D5FD77E0CF}" dt="2025-02-25T12:58:00.896" v="1"/>
        <pc:sldMkLst>
          <pc:docMk/>
          <pc:sldMk cId="2557641866" sldId="320"/>
        </pc:sldMkLst>
      </pc:sldChg>
      <pc:sldChg chg="modTransition">
        <pc:chgData name="Bert Dingemans" userId="8e69b98cb10617d5" providerId="LiveId" clId="{D31A53F0-88D7-4CCC-BB02-44D5FD77E0CF}" dt="2025-02-25T12:58:00.896" v="1"/>
        <pc:sldMkLst>
          <pc:docMk/>
          <pc:sldMk cId="4210448820" sldId="331"/>
        </pc:sldMkLst>
      </pc:sldChg>
      <pc:sldChg chg="modTransition">
        <pc:chgData name="Bert Dingemans" userId="8e69b98cb10617d5" providerId="LiveId" clId="{D31A53F0-88D7-4CCC-BB02-44D5FD77E0CF}" dt="2025-02-25T12:58:00.896" v="1"/>
        <pc:sldMkLst>
          <pc:docMk/>
          <pc:sldMk cId="3080020090" sldId="350"/>
        </pc:sldMkLst>
      </pc:sldChg>
      <pc:sldChg chg="modTransition">
        <pc:chgData name="Bert Dingemans" userId="8e69b98cb10617d5" providerId="LiveId" clId="{D31A53F0-88D7-4CCC-BB02-44D5FD77E0CF}" dt="2025-02-25T12:58:00.896" v="1"/>
        <pc:sldMkLst>
          <pc:docMk/>
          <pc:sldMk cId="2799138509" sldId="351"/>
        </pc:sldMkLst>
      </pc:sldChg>
      <pc:sldChg chg="modSp mod modTransition">
        <pc:chgData name="Bert Dingemans" userId="8e69b98cb10617d5" providerId="LiveId" clId="{D31A53F0-88D7-4CCC-BB02-44D5FD77E0CF}" dt="2025-03-10T16:38:26.207" v="6448" actId="1076"/>
        <pc:sldMkLst>
          <pc:docMk/>
          <pc:sldMk cId="141485213" sldId="352"/>
        </pc:sldMkLst>
      </pc:sldChg>
      <pc:sldChg chg="modTransition">
        <pc:chgData name="Bert Dingemans" userId="8e69b98cb10617d5" providerId="LiveId" clId="{D31A53F0-88D7-4CCC-BB02-44D5FD77E0CF}" dt="2025-02-25T12:58:00.896" v="1"/>
        <pc:sldMkLst>
          <pc:docMk/>
          <pc:sldMk cId="887593295" sldId="353"/>
        </pc:sldMkLst>
      </pc:sldChg>
      <pc:sldChg chg="modTransition">
        <pc:chgData name="Bert Dingemans" userId="8e69b98cb10617d5" providerId="LiveId" clId="{D31A53F0-88D7-4CCC-BB02-44D5FD77E0CF}" dt="2025-02-25T12:58:00.896" v="1"/>
        <pc:sldMkLst>
          <pc:docMk/>
          <pc:sldMk cId="3189639420" sldId="354"/>
        </pc:sldMkLst>
      </pc:sldChg>
      <pc:sldChg chg="modTransition">
        <pc:chgData name="Bert Dingemans" userId="8e69b98cb10617d5" providerId="LiveId" clId="{D31A53F0-88D7-4CCC-BB02-44D5FD77E0CF}" dt="2025-02-25T12:58:00.896" v="1"/>
        <pc:sldMkLst>
          <pc:docMk/>
          <pc:sldMk cId="2074012388" sldId="358"/>
        </pc:sldMkLst>
      </pc:sldChg>
      <pc:sldChg chg="modTransition">
        <pc:chgData name="Bert Dingemans" userId="8e69b98cb10617d5" providerId="LiveId" clId="{D31A53F0-88D7-4CCC-BB02-44D5FD77E0CF}" dt="2025-02-25T12:58:00.896" v="1"/>
        <pc:sldMkLst>
          <pc:docMk/>
          <pc:sldMk cId="3507122333" sldId="359"/>
        </pc:sldMkLst>
      </pc:sldChg>
      <pc:sldChg chg="modSp mod modTransition">
        <pc:chgData name="Bert Dingemans" userId="8e69b98cb10617d5" providerId="LiveId" clId="{D31A53F0-88D7-4CCC-BB02-44D5FD77E0CF}" dt="2025-03-09T16:45:10.514" v="825" actId="20577"/>
        <pc:sldMkLst>
          <pc:docMk/>
          <pc:sldMk cId="3876907410" sldId="361"/>
        </pc:sldMkLst>
      </pc:sldChg>
      <pc:sldChg chg="modTransition">
        <pc:chgData name="Bert Dingemans" userId="8e69b98cb10617d5" providerId="LiveId" clId="{D31A53F0-88D7-4CCC-BB02-44D5FD77E0CF}" dt="2025-02-25T12:58:00.896" v="1"/>
        <pc:sldMkLst>
          <pc:docMk/>
          <pc:sldMk cId="191749202" sldId="362"/>
        </pc:sldMkLst>
      </pc:sldChg>
      <pc:sldChg chg="modTransition">
        <pc:chgData name="Bert Dingemans" userId="8e69b98cb10617d5" providerId="LiveId" clId="{D31A53F0-88D7-4CCC-BB02-44D5FD77E0CF}" dt="2025-02-25T12:58:00.896" v="1"/>
        <pc:sldMkLst>
          <pc:docMk/>
          <pc:sldMk cId="2323781741" sldId="363"/>
        </pc:sldMkLst>
      </pc:sldChg>
      <pc:sldChg chg="modTransition">
        <pc:chgData name="Bert Dingemans" userId="8e69b98cb10617d5" providerId="LiveId" clId="{D31A53F0-88D7-4CCC-BB02-44D5FD77E0CF}" dt="2025-02-25T12:58:00.896" v="1"/>
        <pc:sldMkLst>
          <pc:docMk/>
          <pc:sldMk cId="2079870904" sldId="364"/>
        </pc:sldMkLst>
      </pc:sldChg>
      <pc:sldChg chg="modTransition">
        <pc:chgData name="Bert Dingemans" userId="8e69b98cb10617d5" providerId="LiveId" clId="{D31A53F0-88D7-4CCC-BB02-44D5FD77E0CF}" dt="2025-02-25T12:58:00.896" v="1"/>
        <pc:sldMkLst>
          <pc:docMk/>
          <pc:sldMk cId="1948559209" sldId="365"/>
        </pc:sldMkLst>
      </pc:sldChg>
      <pc:sldChg chg="modTransition">
        <pc:chgData name="Bert Dingemans" userId="8e69b98cb10617d5" providerId="LiveId" clId="{D31A53F0-88D7-4CCC-BB02-44D5FD77E0CF}" dt="2025-02-25T12:58:00.896" v="1"/>
        <pc:sldMkLst>
          <pc:docMk/>
          <pc:sldMk cId="144511780" sldId="373"/>
        </pc:sldMkLst>
      </pc:sldChg>
      <pc:sldChg chg="modTransition">
        <pc:chgData name="Bert Dingemans" userId="8e69b98cb10617d5" providerId="LiveId" clId="{D31A53F0-88D7-4CCC-BB02-44D5FD77E0CF}" dt="2025-02-25T12:58:00.896" v="1"/>
        <pc:sldMkLst>
          <pc:docMk/>
          <pc:sldMk cId="2770737838" sldId="374"/>
        </pc:sldMkLst>
      </pc:sldChg>
      <pc:sldChg chg="modTransition">
        <pc:chgData name="Bert Dingemans" userId="8e69b98cb10617d5" providerId="LiveId" clId="{D31A53F0-88D7-4CCC-BB02-44D5FD77E0CF}" dt="2025-02-25T12:58:00.896" v="1"/>
        <pc:sldMkLst>
          <pc:docMk/>
          <pc:sldMk cId="584141073" sldId="375"/>
        </pc:sldMkLst>
      </pc:sldChg>
      <pc:sldChg chg="modTransition">
        <pc:chgData name="Bert Dingemans" userId="8e69b98cb10617d5" providerId="LiveId" clId="{D31A53F0-88D7-4CCC-BB02-44D5FD77E0CF}" dt="2025-02-25T12:58:00.896" v="1"/>
        <pc:sldMkLst>
          <pc:docMk/>
          <pc:sldMk cId="321067111" sldId="386"/>
        </pc:sldMkLst>
      </pc:sldChg>
      <pc:sldChg chg="modTransition">
        <pc:chgData name="Bert Dingemans" userId="8e69b98cb10617d5" providerId="LiveId" clId="{D31A53F0-88D7-4CCC-BB02-44D5FD77E0CF}" dt="2025-02-25T12:58:00.896" v="1"/>
        <pc:sldMkLst>
          <pc:docMk/>
          <pc:sldMk cId="1529373099" sldId="388"/>
        </pc:sldMkLst>
      </pc:sldChg>
      <pc:sldChg chg="modTransition">
        <pc:chgData name="Bert Dingemans" userId="8e69b98cb10617d5" providerId="LiveId" clId="{D31A53F0-88D7-4CCC-BB02-44D5FD77E0CF}" dt="2025-02-25T12:58:00.896" v="1"/>
        <pc:sldMkLst>
          <pc:docMk/>
          <pc:sldMk cId="1890640308" sldId="389"/>
        </pc:sldMkLst>
      </pc:sldChg>
      <pc:sldChg chg="modTransition">
        <pc:chgData name="Bert Dingemans" userId="8e69b98cb10617d5" providerId="LiveId" clId="{D31A53F0-88D7-4CCC-BB02-44D5FD77E0CF}" dt="2025-02-25T12:58:00.896" v="1"/>
        <pc:sldMkLst>
          <pc:docMk/>
          <pc:sldMk cId="1484249360" sldId="397"/>
        </pc:sldMkLst>
      </pc:sldChg>
      <pc:sldChg chg="modTransition">
        <pc:chgData name="Bert Dingemans" userId="8e69b98cb10617d5" providerId="LiveId" clId="{D31A53F0-88D7-4CCC-BB02-44D5FD77E0CF}" dt="2025-02-25T12:58:00.896" v="1"/>
        <pc:sldMkLst>
          <pc:docMk/>
          <pc:sldMk cId="4244635058" sldId="398"/>
        </pc:sldMkLst>
      </pc:sldChg>
      <pc:sldChg chg="modTransition">
        <pc:chgData name="Bert Dingemans" userId="8e69b98cb10617d5" providerId="LiveId" clId="{D31A53F0-88D7-4CCC-BB02-44D5FD77E0CF}" dt="2025-02-25T12:58:00.896" v="1"/>
        <pc:sldMkLst>
          <pc:docMk/>
          <pc:sldMk cId="608938088" sldId="399"/>
        </pc:sldMkLst>
      </pc:sldChg>
      <pc:sldChg chg="modTransition">
        <pc:chgData name="Bert Dingemans" userId="8e69b98cb10617d5" providerId="LiveId" clId="{D31A53F0-88D7-4CCC-BB02-44D5FD77E0CF}" dt="2025-02-25T12:58:00.896" v="1"/>
        <pc:sldMkLst>
          <pc:docMk/>
          <pc:sldMk cId="4193595854" sldId="400"/>
        </pc:sldMkLst>
      </pc:sldChg>
      <pc:sldChg chg="modTransition">
        <pc:chgData name="Bert Dingemans" userId="8e69b98cb10617d5" providerId="LiveId" clId="{D31A53F0-88D7-4CCC-BB02-44D5FD77E0CF}" dt="2025-02-25T12:58:00.896" v="1"/>
        <pc:sldMkLst>
          <pc:docMk/>
          <pc:sldMk cId="2538955746" sldId="401"/>
        </pc:sldMkLst>
      </pc:sldChg>
      <pc:sldChg chg="modTransition">
        <pc:chgData name="Bert Dingemans" userId="8e69b98cb10617d5" providerId="LiveId" clId="{D31A53F0-88D7-4CCC-BB02-44D5FD77E0CF}" dt="2025-02-25T12:58:00.896" v="1"/>
        <pc:sldMkLst>
          <pc:docMk/>
          <pc:sldMk cId="2794587662" sldId="402"/>
        </pc:sldMkLst>
      </pc:sldChg>
      <pc:sldChg chg="modTransition">
        <pc:chgData name="Bert Dingemans" userId="8e69b98cb10617d5" providerId="LiveId" clId="{D31A53F0-88D7-4CCC-BB02-44D5FD77E0CF}" dt="2025-02-25T12:58:00.896" v="1"/>
        <pc:sldMkLst>
          <pc:docMk/>
          <pc:sldMk cId="313037343" sldId="406"/>
        </pc:sldMkLst>
      </pc:sldChg>
      <pc:sldChg chg="modTransition">
        <pc:chgData name="Bert Dingemans" userId="8e69b98cb10617d5" providerId="LiveId" clId="{D31A53F0-88D7-4CCC-BB02-44D5FD77E0CF}" dt="2025-02-25T12:58:00.896" v="1"/>
        <pc:sldMkLst>
          <pc:docMk/>
          <pc:sldMk cId="3922320694" sldId="408"/>
        </pc:sldMkLst>
      </pc:sldChg>
      <pc:sldChg chg="modTransition">
        <pc:chgData name="Bert Dingemans" userId="8e69b98cb10617d5" providerId="LiveId" clId="{D31A53F0-88D7-4CCC-BB02-44D5FD77E0CF}" dt="2025-02-25T12:58:00.896" v="1"/>
        <pc:sldMkLst>
          <pc:docMk/>
          <pc:sldMk cId="1457013764" sldId="410"/>
        </pc:sldMkLst>
      </pc:sldChg>
      <pc:sldChg chg="modTransition">
        <pc:chgData name="Bert Dingemans" userId="8e69b98cb10617d5" providerId="LiveId" clId="{D31A53F0-88D7-4CCC-BB02-44D5FD77E0CF}" dt="2025-02-25T12:58:00.896" v="1"/>
        <pc:sldMkLst>
          <pc:docMk/>
          <pc:sldMk cId="3290974646" sldId="420"/>
        </pc:sldMkLst>
      </pc:sldChg>
      <pc:sldChg chg="modTransition">
        <pc:chgData name="Bert Dingemans" userId="8e69b98cb10617d5" providerId="LiveId" clId="{D31A53F0-88D7-4CCC-BB02-44D5FD77E0CF}" dt="2025-02-25T12:58:00.896" v="1"/>
        <pc:sldMkLst>
          <pc:docMk/>
          <pc:sldMk cId="2597444314" sldId="447"/>
        </pc:sldMkLst>
      </pc:sldChg>
      <pc:sldChg chg="addSp delSp modSp mod modTransition modAnim">
        <pc:chgData name="Bert Dingemans" userId="8e69b98cb10617d5" providerId="LiveId" clId="{D31A53F0-88D7-4CCC-BB02-44D5FD77E0CF}" dt="2025-03-10T16:33:08.785" v="6342" actId="27636"/>
        <pc:sldMkLst>
          <pc:docMk/>
          <pc:sldMk cId="1830536904" sldId="448"/>
        </pc:sldMkLst>
      </pc:sldChg>
      <pc:sldChg chg="add del modTransition">
        <pc:chgData name="Bert Dingemans" userId="8e69b98cb10617d5" providerId="LiveId" clId="{D31A53F0-88D7-4CCC-BB02-44D5FD77E0CF}" dt="2025-03-09T16:52:49.498" v="1624"/>
        <pc:sldMkLst>
          <pc:docMk/>
          <pc:sldMk cId="690163057" sldId="460"/>
        </pc:sldMkLst>
      </pc:sldChg>
      <pc:sldChg chg="modSp mod modTransition">
        <pc:chgData name="Bert Dingemans" userId="8e69b98cb10617d5" providerId="LiveId" clId="{D31A53F0-88D7-4CCC-BB02-44D5FD77E0CF}" dt="2025-03-10T16:36:08.177" v="6428" actId="14100"/>
        <pc:sldMkLst>
          <pc:docMk/>
          <pc:sldMk cId="2582081691" sldId="481"/>
        </pc:sldMkLst>
      </pc:sldChg>
      <pc:sldChg chg="modTransition">
        <pc:chgData name="Bert Dingemans" userId="8e69b98cb10617d5" providerId="LiveId" clId="{D31A53F0-88D7-4CCC-BB02-44D5FD77E0CF}" dt="2025-02-25T12:58:00.896" v="1"/>
        <pc:sldMkLst>
          <pc:docMk/>
          <pc:sldMk cId="1583190253" sldId="482"/>
        </pc:sldMkLst>
      </pc:sldChg>
      <pc:sldChg chg="modSp mod modTransition modNotesTx">
        <pc:chgData name="Bert Dingemans" userId="8e69b98cb10617d5" providerId="LiveId" clId="{D31A53F0-88D7-4CCC-BB02-44D5FD77E0CF}" dt="2025-03-10T16:35:32.365" v="6389" actId="5793"/>
        <pc:sldMkLst>
          <pc:docMk/>
          <pc:sldMk cId="1760768740" sldId="528"/>
        </pc:sldMkLst>
        <pc:spChg chg="mod">
          <ac:chgData name="Bert Dingemans" userId="8e69b98cb10617d5" providerId="LiveId" clId="{D31A53F0-88D7-4CCC-BB02-44D5FD77E0CF}" dt="2025-03-10T16:35:32.365" v="6389" actId="5793"/>
          <ac:spMkLst>
            <pc:docMk/>
            <pc:sldMk cId="1760768740" sldId="528"/>
            <ac:spMk id="3" creationId="{00000000-0000-0000-0000-000000000000}"/>
          </ac:spMkLst>
        </pc:spChg>
        <pc:graphicFrameChg chg="modGraphic">
          <ac:chgData name="Bert Dingemans" userId="8e69b98cb10617d5" providerId="LiveId" clId="{D31A53F0-88D7-4CCC-BB02-44D5FD77E0CF}" dt="2025-03-10T09:15:33.217" v="2261" actId="14734"/>
          <ac:graphicFrameMkLst>
            <pc:docMk/>
            <pc:sldMk cId="1760768740" sldId="528"/>
            <ac:graphicFrameMk id="4" creationId="{00000000-0000-0000-0000-000000000000}"/>
          </ac:graphicFrameMkLst>
        </pc:graphicFrameChg>
      </pc:sldChg>
      <pc:sldChg chg="modTransition">
        <pc:chgData name="Bert Dingemans" userId="8e69b98cb10617d5" providerId="LiveId" clId="{D31A53F0-88D7-4CCC-BB02-44D5FD77E0CF}" dt="2025-02-25T12:58:00.896" v="1"/>
        <pc:sldMkLst>
          <pc:docMk/>
          <pc:sldMk cId="4045648364" sldId="532"/>
        </pc:sldMkLst>
      </pc:sldChg>
      <pc:sldChg chg="modTransition">
        <pc:chgData name="Bert Dingemans" userId="8e69b98cb10617d5" providerId="LiveId" clId="{D31A53F0-88D7-4CCC-BB02-44D5FD77E0CF}" dt="2025-02-25T12:58:00.896" v="1"/>
        <pc:sldMkLst>
          <pc:docMk/>
          <pc:sldMk cId="1190502607" sldId="585"/>
        </pc:sldMkLst>
      </pc:sldChg>
      <pc:sldChg chg="modTransition">
        <pc:chgData name="Bert Dingemans" userId="8e69b98cb10617d5" providerId="LiveId" clId="{D31A53F0-88D7-4CCC-BB02-44D5FD77E0CF}" dt="2025-02-25T12:58:00.896" v="1"/>
        <pc:sldMkLst>
          <pc:docMk/>
          <pc:sldMk cId="2447906243" sldId="603"/>
        </pc:sldMkLst>
      </pc:sldChg>
      <pc:sldChg chg="modTransition">
        <pc:chgData name="Bert Dingemans" userId="8e69b98cb10617d5" providerId="LiveId" clId="{D31A53F0-88D7-4CCC-BB02-44D5FD77E0CF}" dt="2025-02-25T12:58:00.896" v="1"/>
        <pc:sldMkLst>
          <pc:docMk/>
          <pc:sldMk cId="2114167543" sldId="606"/>
        </pc:sldMkLst>
      </pc:sldChg>
      <pc:sldChg chg="modTransition">
        <pc:chgData name="Bert Dingemans" userId="8e69b98cb10617d5" providerId="LiveId" clId="{D31A53F0-88D7-4CCC-BB02-44D5FD77E0CF}" dt="2025-02-25T12:58:00.896" v="1"/>
        <pc:sldMkLst>
          <pc:docMk/>
          <pc:sldMk cId="3987412981" sldId="607"/>
        </pc:sldMkLst>
      </pc:sldChg>
      <pc:sldChg chg="modTransition">
        <pc:chgData name="Bert Dingemans" userId="8e69b98cb10617d5" providerId="LiveId" clId="{D31A53F0-88D7-4CCC-BB02-44D5FD77E0CF}" dt="2025-02-25T12:58:00.896" v="1"/>
        <pc:sldMkLst>
          <pc:docMk/>
          <pc:sldMk cId="3219281838" sldId="644"/>
        </pc:sldMkLst>
      </pc:sldChg>
      <pc:sldChg chg="modTransition">
        <pc:chgData name="Bert Dingemans" userId="8e69b98cb10617d5" providerId="LiveId" clId="{D31A53F0-88D7-4CCC-BB02-44D5FD77E0CF}" dt="2025-02-25T12:58:00.896" v="1"/>
        <pc:sldMkLst>
          <pc:docMk/>
          <pc:sldMk cId="3754973901" sldId="645"/>
        </pc:sldMkLst>
      </pc:sldChg>
      <pc:sldChg chg="modTransition">
        <pc:chgData name="Bert Dingemans" userId="8e69b98cb10617d5" providerId="LiveId" clId="{D31A53F0-88D7-4CCC-BB02-44D5FD77E0CF}" dt="2025-02-25T12:58:00.896" v="1"/>
        <pc:sldMkLst>
          <pc:docMk/>
          <pc:sldMk cId="1898987141" sldId="647"/>
        </pc:sldMkLst>
      </pc:sldChg>
      <pc:sldChg chg="modTransition">
        <pc:chgData name="Bert Dingemans" userId="8e69b98cb10617d5" providerId="LiveId" clId="{D31A53F0-88D7-4CCC-BB02-44D5FD77E0CF}" dt="2025-02-25T12:58:00.896" v="1"/>
        <pc:sldMkLst>
          <pc:docMk/>
          <pc:sldMk cId="1394170633" sldId="648"/>
        </pc:sldMkLst>
      </pc:sldChg>
      <pc:sldChg chg="modTransition">
        <pc:chgData name="Bert Dingemans" userId="8e69b98cb10617d5" providerId="LiveId" clId="{D31A53F0-88D7-4CCC-BB02-44D5FD77E0CF}" dt="2025-02-25T12:58:00.896" v="1"/>
        <pc:sldMkLst>
          <pc:docMk/>
          <pc:sldMk cId="1772695969" sldId="664"/>
        </pc:sldMkLst>
      </pc:sldChg>
      <pc:sldChg chg="modSp mod modTransition">
        <pc:chgData name="Bert Dingemans" userId="8e69b98cb10617d5" providerId="LiveId" clId="{D31A53F0-88D7-4CCC-BB02-44D5FD77E0CF}" dt="2025-03-10T09:24:16.297" v="2654" actId="1076"/>
        <pc:sldMkLst>
          <pc:docMk/>
          <pc:sldMk cId="1690857870" sldId="676"/>
        </pc:sldMkLst>
      </pc:sldChg>
      <pc:sldChg chg="del modTransition">
        <pc:chgData name="Bert Dingemans" userId="8e69b98cb10617d5" providerId="LiveId" clId="{D31A53F0-88D7-4CCC-BB02-44D5FD77E0CF}" dt="2025-03-10T11:19:25.792" v="6146" actId="47"/>
        <pc:sldMkLst>
          <pc:docMk/>
          <pc:sldMk cId="2741406380" sldId="677"/>
        </pc:sldMkLst>
      </pc:sldChg>
      <pc:sldChg chg="modTransition">
        <pc:chgData name="Bert Dingemans" userId="8e69b98cb10617d5" providerId="LiveId" clId="{D31A53F0-88D7-4CCC-BB02-44D5FD77E0CF}" dt="2025-02-25T12:58:00.896" v="1"/>
        <pc:sldMkLst>
          <pc:docMk/>
          <pc:sldMk cId="3841980875" sldId="697"/>
        </pc:sldMkLst>
      </pc:sldChg>
      <pc:sldChg chg="addSp modSp mod modTransition modAnim">
        <pc:chgData name="Bert Dingemans" userId="8e69b98cb10617d5" providerId="LiveId" clId="{D31A53F0-88D7-4CCC-BB02-44D5FD77E0CF}" dt="2025-03-04T07:09:11.535" v="486"/>
        <pc:sldMkLst>
          <pc:docMk/>
          <pc:sldMk cId="2106819252" sldId="700"/>
        </pc:sldMkLst>
      </pc:sldChg>
      <pc:sldChg chg="addSp modSp mod modTransition modClrScheme chgLayout">
        <pc:chgData name="Bert Dingemans" userId="8e69b98cb10617d5" providerId="LiveId" clId="{D31A53F0-88D7-4CCC-BB02-44D5FD77E0CF}" dt="2025-03-10T16:37:41.824" v="6446" actId="27636"/>
        <pc:sldMkLst>
          <pc:docMk/>
          <pc:sldMk cId="3809595986" sldId="702"/>
        </pc:sldMkLst>
      </pc:sldChg>
      <pc:sldChg chg="modTransition">
        <pc:chgData name="Bert Dingemans" userId="8e69b98cb10617d5" providerId="LiveId" clId="{D31A53F0-88D7-4CCC-BB02-44D5FD77E0CF}" dt="2025-02-25T12:58:00.896" v="1"/>
        <pc:sldMkLst>
          <pc:docMk/>
          <pc:sldMk cId="2332336029" sldId="703"/>
        </pc:sldMkLst>
      </pc:sldChg>
      <pc:sldChg chg="modTransition">
        <pc:chgData name="Bert Dingemans" userId="8e69b98cb10617d5" providerId="LiveId" clId="{D31A53F0-88D7-4CCC-BB02-44D5FD77E0CF}" dt="2025-02-25T12:58:00.896" v="1"/>
        <pc:sldMkLst>
          <pc:docMk/>
          <pc:sldMk cId="246791393" sldId="704"/>
        </pc:sldMkLst>
      </pc:sldChg>
      <pc:sldChg chg="del modTransition">
        <pc:chgData name="Bert Dingemans" userId="8e69b98cb10617d5" providerId="LiveId" clId="{D31A53F0-88D7-4CCC-BB02-44D5FD77E0CF}" dt="2025-03-10T09:27:30.222" v="2732" actId="47"/>
        <pc:sldMkLst>
          <pc:docMk/>
          <pc:sldMk cId="3882807263" sldId="706"/>
        </pc:sldMkLst>
      </pc:sldChg>
      <pc:sldChg chg="modTransition">
        <pc:chgData name="Bert Dingemans" userId="8e69b98cb10617d5" providerId="LiveId" clId="{D31A53F0-88D7-4CCC-BB02-44D5FD77E0CF}" dt="2025-02-25T12:58:00.896" v="1"/>
        <pc:sldMkLst>
          <pc:docMk/>
          <pc:sldMk cId="2209121404" sldId="756"/>
        </pc:sldMkLst>
      </pc:sldChg>
      <pc:sldChg chg="modTransition">
        <pc:chgData name="Bert Dingemans" userId="8e69b98cb10617d5" providerId="LiveId" clId="{D31A53F0-88D7-4CCC-BB02-44D5FD77E0CF}" dt="2025-02-25T12:58:00.896" v="1"/>
        <pc:sldMkLst>
          <pc:docMk/>
          <pc:sldMk cId="2466148535" sldId="757"/>
        </pc:sldMkLst>
      </pc:sldChg>
      <pc:sldChg chg="modTransition">
        <pc:chgData name="Bert Dingemans" userId="8e69b98cb10617d5" providerId="LiveId" clId="{D31A53F0-88D7-4CCC-BB02-44D5FD77E0CF}" dt="2025-02-25T12:58:00.896" v="1"/>
        <pc:sldMkLst>
          <pc:docMk/>
          <pc:sldMk cId="5873713" sldId="759"/>
        </pc:sldMkLst>
      </pc:sldChg>
      <pc:sldChg chg="modTransition">
        <pc:chgData name="Bert Dingemans" userId="8e69b98cb10617d5" providerId="LiveId" clId="{D31A53F0-88D7-4CCC-BB02-44D5FD77E0CF}" dt="2025-02-25T12:58:00.896" v="1"/>
        <pc:sldMkLst>
          <pc:docMk/>
          <pc:sldMk cId="3208235302" sldId="761"/>
        </pc:sldMkLst>
      </pc:sldChg>
      <pc:sldChg chg="modTransition">
        <pc:chgData name="Bert Dingemans" userId="8e69b98cb10617d5" providerId="LiveId" clId="{D31A53F0-88D7-4CCC-BB02-44D5FD77E0CF}" dt="2025-02-25T12:58:00.896" v="1"/>
        <pc:sldMkLst>
          <pc:docMk/>
          <pc:sldMk cId="2422710979" sldId="763"/>
        </pc:sldMkLst>
      </pc:sldChg>
      <pc:sldChg chg="modTransition">
        <pc:chgData name="Bert Dingemans" userId="8e69b98cb10617d5" providerId="LiveId" clId="{D31A53F0-88D7-4CCC-BB02-44D5FD77E0CF}" dt="2025-02-25T12:58:00.896" v="1"/>
        <pc:sldMkLst>
          <pc:docMk/>
          <pc:sldMk cId="2114427675" sldId="764"/>
        </pc:sldMkLst>
      </pc:sldChg>
      <pc:sldChg chg="modTransition">
        <pc:chgData name="Bert Dingemans" userId="8e69b98cb10617d5" providerId="LiveId" clId="{D31A53F0-88D7-4CCC-BB02-44D5FD77E0CF}" dt="2025-02-25T12:58:00.896" v="1"/>
        <pc:sldMkLst>
          <pc:docMk/>
          <pc:sldMk cId="4208374511" sldId="768"/>
        </pc:sldMkLst>
      </pc:sldChg>
      <pc:sldChg chg="del modTransition">
        <pc:chgData name="Bert Dingemans" userId="8e69b98cb10617d5" providerId="LiveId" clId="{D31A53F0-88D7-4CCC-BB02-44D5FD77E0CF}" dt="2025-03-09T16:54:05.623" v="1626" actId="47"/>
        <pc:sldMkLst>
          <pc:docMk/>
          <pc:sldMk cId="567242324" sldId="769"/>
        </pc:sldMkLst>
      </pc:sldChg>
      <pc:sldChg chg="modTransition">
        <pc:chgData name="Bert Dingemans" userId="8e69b98cb10617d5" providerId="LiveId" clId="{D31A53F0-88D7-4CCC-BB02-44D5FD77E0CF}" dt="2025-02-25T12:58:00.896" v="1"/>
        <pc:sldMkLst>
          <pc:docMk/>
          <pc:sldMk cId="2241164697" sldId="770"/>
        </pc:sldMkLst>
      </pc:sldChg>
      <pc:sldChg chg="modTransition">
        <pc:chgData name="Bert Dingemans" userId="8e69b98cb10617d5" providerId="LiveId" clId="{D31A53F0-88D7-4CCC-BB02-44D5FD77E0CF}" dt="2025-02-25T12:58:00.896" v="1"/>
        <pc:sldMkLst>
          <pc:docMk/>
          <pc:sldMk cId="3903700296" sldId="771"/>
        </pc:sldMkLst>
      </pc:sldChg>
      <pc:sldChg chg="modTransition">
        <pc:chgData name="Bert Dingemans" userId="8e69b98cb10617d5" providerId="LiveId" clId="{D31A53F0-88D7-4CCC-BB02-44D5FD77E0CF}" dt="2025-02-25T12:58:00.896" v="1"/>
        <pc:sldMkLst>
          <pc:docMk/>
          <pc:sldMk cId="4026208033" sldId="772"/>
        </pc:sldMkLst>
      </pc:sldChg>
      <pc:sldChg chg="modTransition">
        <pc:chgData name="Bert Dingemans" userId="8e69b98cb10617d5" providerId="LiveId" clId="{D31A53F0-88D7-4CCC-BB02-44D5FD77E0CF}" dt="2025-02-25T12:58:00.896" v="1"/>
        <pc:sldMkLst>
          <pc:docMk/>
          <pc:sldMk cId="1272500865" sldId="774"/>
        </pc:sldMkLst>
      </pc:sldChg>
      <pc:sldChg chg="modTransition">
        <pc:chgData name="Bert Dingemans" userId="8e69b98cb10617d5" providerId="LiveId" clId="{D31A53F0-88D7-4CCC-BB02-44D5FD77E0CF}" dt="2025-02-25T12:58:00.896" v="1"/>
        <pc:sldMkLst>
          <pc:docMk/>
          <pc:sldMk cId="3823632232" sldId="775"/>
        </pc:sldMkLst>
      </pc:sldChg>
      <pc:sldChg chg="modTransition">
        <pc:chgData name="Bert Dingemans" userId="8e69b98cb10617d5" providerId="LiveId" clId="{D31A53F0-88D7-4CCC-BB02-44D5FD77E0CF}" dt="2025-02-25T12:58:00.896" v="1"/>
        <pc:sldMkLst>
          <pc:docMk/>
          <pc:sldMk cId="1207975966" sldId="777"/>
        </pc:sldMkLst>
      </pc:sldChg>
      <pc:sldChg chg="modSp mod modTransition">
        <pc:chgData name="Bert Dingemans" userId="8e69b98cb10617d5" providerId="LiveId" clId="{D31A53F0-88D7-4CCC-BB02-44D5FD77E0CF}" dt="2025-02-27T06:26:05.018" v="416" actId="20577"/>
        <pc:sldMkLst>
          <pc:docMk/>
          <pc:sldMk cId="857116294" sldId="779"/>
        </pc:sldMkLst>
      </pc:sldChg>
      <pc:sldChg chg="modTransition">
        <pc:chgData name="Bert Dingemans" userId="8e69b98cb10617d5" providerId="LiveId" clId="{D31A53F0-88D7-4CCC-BB02-44D5FD77E0CF}" dt="2025-02-25T12:58:00.896" v="1"/>
        <pc:sldMkLst>
          <pc:docMk/>
          <pc:sldMk cId="1328618934" sldId="781"/>
        </pc:sldMkLst>
      </pc:sldChg>
      <pc:sldChg chg="modTransition">
        <pc:chgData name="Bert Dingemans" userId="8e69b98cb10617d5" providerId="LiveId" clId="{D31A53F0-88D7-4CCC-BB02-44D5FD77E0CF}" dt="2025-02-25T12:58:00.896" v="1"/>
        <pc:sldMkLst>
          <pc:docMk/>
          <pc:sldMk cId="1559253075" sldId="782"/>
        </pc:sldMkLst>
      </pc:sldChg>
      <pc:sldChg chg="modTransition">
        <pc:chgData name="Bert Dingemans" userId="8e69b98cb10617d5" providerId="LiveId" clId="{D31A53F0-88D7-4CCC-BB02-44D5FD77E0CF}" dt="2025-02-25T12:58:00.896" v="1"/>
        <pc:sldMkLst>
          <pc:docMk/>
          <pc:sldMk cId="2151500623" sldId="783"/>
        </pc:sldMkLst>
      </pc:sldChg>
      <pc:sldChg chg="modTransition">
        <pc:chgData name="Bert Dingemans" userId="8e69b98cb10617d5" providerId="LiveId" clId="{D31A53F0-88D7-4CCC-BB02-44D5FD77E0CF}" dt="2025-02-25T12:58:00.896" v="1"/>
        <pc:sldMkLst>
          <pc:docMk/>
          <pc:sldMk cId="3696875775" sldId="784"/>
        </pc:sldMkLst>
      </pc:sldChg>
      <pc:sldChg chg="modTransition">
        <pc:chgData name="Bert Dingemans" userId="8e69b98cb10617d5" providerId="LiveId" clId="{D31A53F0-88D7-4CCC-BB02-44D5FD77E0CF}" dt="2025-02-25T12:58:00.896" v="1"/>
        <pc:sldMkLst>
          <pc:docMk/>
          <pc:sldMk cId="1212723537" sldId="786"/>
        </pc:sldMkLst>
      </pc:sldChg>
      <pc:sldChg chg="modTransition">
        <pc:chgData name="Bert Dingemans" userId="8e69b98cb10617d5" providerId="LiveId" clId="{D31A53F0-88D7-4CCC-BB02-44D5FD77E0CF}" dt="2025-02-25T12:58:00.896" v="1"/>
        <pc:sldMkLst>
          <pc:docMk/>
          <pc:sldMk cId="977459480" sldId="787"/>
        </pc:sldMkLst>
      </pc:sldChg>
      <pc:sldChg chg="modSp mod modTransition">
        <pc:chgData name="Bert Dingemans" userId="8e69b98cb10617d5" providerId="LiveId" clId="{D31A53F0-88D7-4CCC-BB02-44D5FD77E0CF}" dt="2025-02-27T06:24:14.727" v="274" actId="6549"/>
        <pc:sldMkLst>
          <pc:docMk/>
          <pc:sldMk cId="1684758496" sldId="788"/>
        </pc:sldMkLst>
      </pc:sldChg>
      <pc:sldChg chg="del modTransition">
        <pc:chgData name="Bert Dingemans" userId="8e69b98cb10617d5" providerId="LiveId" clId="{D31A53F0-88D7-4CCC-BB02-44D5FD77E0CF}" dt="2025-02-27T06:24:17.487" v="275" actId="47"/>
        <pc:sldMkLst>
          <pc:docMk/>
          <pc:sldMk cId="1952982689" sldId="789"/>
        </pc:sldMkLst>
      </pc:sldChg>
      <pc:sldChg chg="modTransition">
        <pc:chgData name="Bert Dingemans" userId="8e69b98cb10617d5" providerId="LiveId" clId="{D31A53F0-88D7-4CCC-BB02-44D5FD77E0CF}" dt="2025-02-25T12:58:00.896" v="1"/>
        <pc:sldMkLst>
          <pc:docMk/>
          <pc:sldMk cId="4205535520" sldId="790"/>
        </pc:sldMkLst>
      </pc:sldChg>
      <pc:sldChg chg="modTransition">
        <pc:chgData name="Bert Dingemans" userId="8e69b98cb10617d5" providerId="LiveId" clId="{D31A53F0-88D7-4CCC-BB02-44D5FD77E0CF}" dt="2025-02-25T12:58:00.896" v="1"/>
        <pc:sldMkLst>
          <pc:docMk/>
          <pc:sldMk cId="3229675449" sldId="791"/>
        </pc:sldMkLst>
      </pc:sldChg>
      <pc:sldChg chg="modTransition">
        <pc:chgData name="Bert Dingemans" userId="8e69b98cb10617d5" providerId="LiveId" clId="{D31A53F0-88D7-4CCC-BB02-44D5FD77E0CF}" dt="2025-02-25T12:58:00.896" v="1"/>
        <pc:sldMkLst>
          <pc:docMk/>
          <pc:sldMk cId="3875418593" sldId="792"/>
        </pc:sldMkLst>
      </pc:sldChg>
      <pc:sldChg chg="modSp mod modTransition">
        <pc:chgData name="Bert Dingemans" userId="8e69b98cb10617d5" providerId="LiveId" clId="{D31A53F0-88D7-4CCC-BB02-44D5FD77E0CF}" dt="2025-02-27T06:27:27.122" v="430" actId="1076"/>
        <pc:sldMkLst>
          <pc:docMk/>
          <pc:sldMk cId="728423501" sldId="800"/>
        </pc:sldMkLst>
      </pc:sldChg>
      <pc:sldChg chg="modTransition">
        <pc:chgData name="Bert Dingemans" userId="8e69b98cb10617d5" providerId="LiveId" clId="{D31A53F0-88D7-4CCC-BB02-44D5FD77E0CF}" dt="2025-02-25T12:58:00.896" v="1"/>
        <pc:sldMkLst>
          <pc:docMk/>
          <pc:sldMk cId="1411634487" sldId="805"/>
        </pc:sldMkLst>
      </pc:sldChg>
      <pc:sldChg chg="addSp modSp mod modTransition modClrScheme chgLayout">
        <pc:chgData name="Bert Dingemans" userId="8e69b98cb10617d5" providerId="LiveId" clId="{D31A53F0-88D7-4CCC-BB02-44D5FD77E0CF}" dt="2025-02-27T06:29:54.910" v="445" actId="1076"/>
        <pc:sldMkLst>
          <pc:docMk/>
          <pc:sldMk cId="3246489224" sldId="806"/>
        </pc:sldMkLst>
      </pc:sldChg>
      <pc:sldChg chg="modTransition">
        <pc:chgData name="Bert Dingemans" userId="8e69b98cb10617d5" providerId="LiveId" clId="{D31A53F0-88D7-4CCC-BB02-44D5FD77E0CF}" dt="2025-02-25T12:58:00.896" v="1"/>
        <pc:sldMkLst>
          <pc:docMk/>
          <pc:sldMk cId="1659061743" sldId="813"/>
        </pc:sldMkLst>
      </pc:sldChg>
      <pc:sldChg chg="modTransition">
        <pc:chgData name="Bert Dingemans" userId="8e69b98cb10617d5" providerId="LiveId" clId="{D31A53F0-88D7-4CCC-BB02-44D5FD77E0CF}" dt="2025-02-25T12:58:00.896" v="1"/>
        <pc:sldMkLst>
          <pc:docMk/>
          <pc:sldMk cId="2249235140" sldId="816"/>
        </pc:sldMkLst>
      </pc:sldChg>
      <pc:sldChg chg="del modTransition">
        <pc:chgData name="Bert Dingemans" userId="8e69b98cb10617d5" providerId="LiveId" clId="{D31A53F0-88D7-4CCC-BB02-44D5FD77E0CF}" dt="2025-03-10T17:16:40.460" v="6452" actId="47"/>
        <pc:sldMkLst>
          <pc:docMk/>
          <pc:sldMk cId="753005867" sldId="818"/>
        </pc:sldMkLst>
      </pc:sldChg>
      <pc:sldChg chg="modTransition">
        <pc:chgData name="Bert Dingemans" userId="8e69b98cb10617d5" providerId="LiveId" clId="{D31A53F0-88D7-4CCC-BB02-44D5FD77E0CF}" dt="2025-02-25T12:58:00.896" v="1"/>
        <pc:sldMkLst>
          <pc:docMk/>
          <pc:sldMk cId="4190713373" sldId="819"/>
        </pc:sldMkLst>
      </pc:sldChg>
      <pc:sldChg chg="modSp mod modTransition">
        <pc:chgData name="Bert Dingemans" userId="8e69b98cb10617d5" providerId="LiveId" clId="{D31A53F0-88D7-4CCC-BB02-44D5FD77E0CF}" dt="2025-03-10T09:23:16.989" v="2651" actId="14100"/>
        <pc:sldMkLst>
          <pc:docMk/>
          <pc:sldMk cId="3898307232" sldId="823"/>
        </pc:sldMkLst>
      </pc:sldChg>
      <pc:sldChg chg="modTransition">
        <pc:chgData name="Bert Dingemans" userId="8e69b98cb10617d5" providerId="LiveId" clId="{D31A53F0-88D7-4CCC-BB02-44D5FD77E0CF}" dt="2025-02-25T12:58:00.896" v="1"/>
        <pc:sldMkLst>
          <pc:docMk/>
          <pc:sldMk cId="1814346306" sldId="825"/>
        </pc:sldMkLst>
      </pc:sldChg>
      <pc:sldChg chg="modTransition">
        <pc:chgData name="Bert Dingemans" userId="8e69b98cb10617d5" providerId="LiveId" clId="{D31A53F0-88D7-4CCC-BB02-44D5FD77E0CF}" dt="2025-02-25T12:58:00.896" v="1"/>
        <pc:sldMkLst>
          <pc:docMk/>
          <pc:sldMk cId="2783479810" sldId="826"/>
        </pc:sldMkLst>
      </pc:sldChg>
      <pc:sldChg chg="modTransition">
        <pc:chgData name="Bert Dingemans" userId="8e69b98cb10617d5" providerId="LiveId" clId="{D31A53F0-88D7-4CCC-BB02-44D5FD77E0CF}" dt="2025-02-25T12:58:00.896" v="1"/>
        <pc:sldMkLst>
          <pc:docMk/>
          <pc:sldMk cId="3589588767" sldId="827"/>
        </pc:sldMkLst>
      </pc:sldChg>
      <pc:sldChg chg="modTransition">
        <pc:chgData name="Bert Dingemans" userId="8e69b98cb10617d5" providerId="LiveId" clId="{D31A53F0-88D7-4CCC-BB02-44D5FD77E0CF}" dt="2025-02-25T12:58:00.896" v="1"/>
        <pc:sldMkLst>
          <pc:docMk/>
          <pc:sldMk cId="1195795729" sldId="828"/>
        </pc:sldMkLst>
      </pc:sldChg>
      <pc:sldChg chg="modTransition">
        <pc:chgData name="Bert Dingemans" userId="8e69b98cb10617d5" providerId="LiveId" clId="{D31A53F0-88D7-4CCC-BB02-44D5FD77E0CF}" dt="2025-02-25T12:58:00.896" v="1"/>
        <pc:sldMkLst>
          <pc:docMk/>
          <pc:sldMk cId="2473702769" sldId="829"/>
        </pc:sldMkLst>
      </pc:sldChg>
      <pc:sldChg chg="modTransition">
        <pc:chgData name="Bert Dingemans" userId="8e69b98cb10617d5" providerId="LiveId" clId="{D31A53F0-88D7-4CCC-BB02-44D5FD77E0CF}" dt="2025-02-25T12:58:00.896" v="1"/>
        <pc:sldMkLst>
          <pc:docMk/>
          <pc:sldMk cId="1858361815" sldId="830"/>
        </pc:sldMkLst>
      </pc:sldChg>
      <pc:sldChg chg="modTransition">
        <pc:chgData name="Bert Dingemans" userId="8e69b98cb10617d5" providerId="LiveId" clId="{D31A53F0-88D7-4CCC-BB02-44D5FD77E0CF}" dt="2025-02-25T12:58:00.896" v="1"/>
        <pc:sldMkLst>
          <pc:docMk/>
          <pc:sldMk cId="2397096468" sldId="831"/>
        </pc:sldMkLst>
      </pc:sldChg>
      <pc:sldChg chg="modTransition">
        <pc:chgData name="Bert Dingemans" userId="8e69b98cb10617d5" providerId="LiveId" clId="{D31A53F0-88D7-4CCC-BB02-44D5FD77E0CF}" dt="2025-02-25T12:58:00.896" v="1"/>
        <pc:sldMkLst>
          <pc:docMk/>
          <pc:sldMk cId="173200162" sldId="832"/>
        </pc:sldMkLst>
      </pc:sldChg>
      <pc:sldChg chg="modTransition">
        <pc:chgData name="Bert Dingemans" userId="8e69b98cb10617d5" providerId="LiveId" clId="{D31A53F0-88D7-4CCC-BB02-44D5FD77E0CF}" dt="2025-02-25T12:58:00.896" v="1"/>
        <pc:sldMkLst>
          <pc:docMk/>
          <pc:sldMk cId="3976772341" sldId="833"/>
        </pc:sldMkLst>
      </pc:sldChg>
      <pc:sldChg chg="modTransition">
        <pc:chgData name="Bert Dingemans" userId="8e69b98cb10617d5" providerId="LiveId" clId="{D31A53F0-88D7-4CCC-BB02-44D5FD77E0CF}" dt="2025-02-25T12:58:00.896" v="1"/>
        <pc:sldMkLst>
          <pc:docMk/>
          <pc:sldMk cId="2773079752" sldId="834"/>
        </pc:sldMkLst>
      </pc:sldChg>
      <pc:sldChg chg="modTransition">
        <pc:chgData name="Bert Dingemans" userId="8e69b98cb10617d5" providerId="LiveId" clId="{D31A53F0-88D7-4CCC-BB02-44D5FD77E0CF}" dt="2025-02-25T12:58:00.896" v="1"/>
        <pc:sldMkLst>
          <pc:docMk/>
          <pc:sldMk cId="1325029290" sldId="835"/>
        </pc:sldMkLst>
      </pc:sldChg>
      <pc:sldChg chg="modTransition">
        <pc:chgData name="Bert Dingemans" userId="8e69b98cb10617d5" providerId="LiveId" clId="{D31A53F0-88D7-4CCC-BB02-44D5FD77E0CF}" dt="2025-02-25T12:58:00.896" v="1"/>
        <pc:sldMkLst>
          <pc:docMk/>
          <pc:sldMk cId="4098079192" sldId="836"/>
        </pc:sldMkLst>
      </pc:sldChg>
      <pc:sldChg chg="modTransition">
        <pc:chgData name="Bert Dingemans" userId="8e69b98cb10617d5" providerId="LiveId" clId="{D31A53F0-88D7-4CCC-BB02-44D5FD77E0CF}" dt="2025-02-25T12:58:00.896" v="1"/>
        <pc:sldMkLst>
          <pc:docMk/>
          <pc:sldMk cId="894675404" sldId="837"/>
        </pc:sldMkLst>
      </pc:sldChg>
      <pc:sldChg chg="modTransition">
        <pc:chgData name="Bert Dingemans" userId="8e69b98cb10617d5" providerId="LiveId" clId="{D31A53F0-88D7-4CCC-BB02-44D5FD77E0CF}" dt="2025-02-25T12:58:00.896" v="1"/>
        <pc:sldMkLst>
          <pc:docMk/>
          <pc:sldMk cId="3312585168" sldId="838"/>
        </pc:sldMkLst>
      </pc:sldChg>
      <pc:sldChg chg="modTransition">
        <pc:chgData name="Bert Dingemans" userId="8e69b98cb10617d5" providerId="LiveId" clId="{D31A53F0-88D7-4CCC-BB02-44D5FD77E0CF}" dt="2025-02-25T12:58:00.896" v="1"/>
        <pc:sldMkLst>
          <pc:docMk/>
          <pc:sldMk cId="1150918060" sldId="839"/>
        </pc:sldMkLst>
      </pc:sldChg>
      <pc:sldChg chg="modTransition">
        <pc:chgData name="Bert Dingemans" userId="8e69b98cb10617d5" providerId="LiveId" clId="{D31A53F0-88D7-4CCC-BB02-44D5FD77E0CF}" dt="2025-02-25T12:58:00.896" v="1"/>
        <pc:sldMkLst>
          <pc:docMk/>
          <pc:sldMk cId="2596263825" sldId="840"/>
        </pc:sldMkLst>
      </pc:sldChg>
      <pc:sldChg chg="modTransition">
        <pc:chgData name="Bert Dingemans" userId="8e69b98cb10617d5" providerId="LiveId" clId="{D31A53F0-88D7-4CCC-BB02-44D5FD77E0CF}" dt="2025-02-25T12:58:00.896" v="1"/>
        <pc:sldMkLst>
          <pc:docMk/>
          <pc:sldMk cId="1586778186" sldId="841"/>
        </pc:sldMkLst>
      </pc:sldChg>
      <pc:sldChg chg="modTransition">
        <pc:chgData name="Bert Dingemans" userId="8e69b98cb10617d5" providerId="LiveId" clId="{D31A53F0-88D7-4CCC-BB02-44D5FD77E0CF}" dt="2025-02-25T12:58:00.896" v="1"/>
        <pc:sldMkLst>
          <pc:docMk/>
          <pc:sldMk cId="2139274058" sldId="842"/>
        </pc:sldMkLst>
      </pc:sldChg>
      <pc:sldChg chg="modTransition">
        <pc:chgData name="Bert Dingemans" userId="8e69b98cb10617d5" providerId="LiveId" clId="{D31A53F0-88D7-4CCC-BB02-44D5FD77E0CF}" dt="2025-02-25T12:58:00.896" v="1"/>
        <pc:sldMkLst>
          <pc:docMk/>
          <pc:sldMk cId="4164967376" sldId="843"/>
        </pc:sldMkLst>
      </pc:sldChg>
      <pc:sldChg chg="delSp mod modTransition">
        <pc:chgData name="Bert Dingemans" userId="8e69b98cb10617d5" providerId="LiveId" clId="{D31A53F0-88D7-4CCC-BB02-44D5FD77E0CF}" dt="2025-03-10T09:23:50.601" v="2652" actId="478"/>
        <pc:sldMkLst>
          <pc:docMk/>
          <pc:sldMk cId="2896242899" sldId="855"/>
        </pc:sldMkLst>
      </pc:sldChg>
      <pc:sldChg chg="mod modTransition modShow">
        <pc:chgData name="Bert Dingemans" userId="8e69b98cb10617d5" providerId="LiveId" clId="{D31A53F0-88D7-4CCC-BB02-44D5FD77E0CF}" dt="2025-03-03T13:11:07.539" v="465" actId="729"/>
        <pc:sldMkLst>
          <pc:docMk/>
          <pc:sldMk cId="1959391574" sldId="856"/>
        </pc:sldMkLst>
      </pc:sldChg>
      <pc:sldChg chg="modTransition">
        <pc:chgData name="Bert Dingemans" userId="8e69b98cb10617d5" providerId="LiveId" clId="{D31A53F0-88D7-4CCC-BB02-44D5FD77E0CF}" dt="2025-02-25T12:58:00.896" v="1"/>
        <pc:sldMkLst>
          <pc:docMk/>
          <pc:sldMk cId="1589940173" sldId="857"/>
        </pc:sldMkLst>
      </pc:sldChg>
      <pc:sldChg chg="modSp mod modTransition">
        <pc:chgData name="Bert Dingemans" userId="8e69b98cb10617d5" providerId="LiveId" clId="{D31A53F0-88D7-4CCC-BB02-44D5FD77E0CF}" dt="2025-03-03T13:11:41.223" v="470" actId="113"/>
        <pc:sldMkLst>
          <pc:docMk/>
          <pc:sldMk cId="3019866549" sldId="858"/>
        </pc:sldMkLst>
      </pc:sldChg>
      <pc:sldChg chg="modTransition">
        <pc:chgData name="Bert Dingemans" userId="8e69b98cb10617d5" providerId="LiveId" clId="{D31A53F0-88D7-4CCC-BB02-44D5FD77E0CF}" dt="2025-02-25T12:58:00.896" v="1"/>
        <pc:sldMkLst>
          <pc:docMk/>
          <pc:sldMk cId="2742295182" sldId="875"/>
        </pc:sldMkLst>
      </pc:sldChg>
      <pc:sldChg chg="modTransition">
        <pc:chgData name="Bert Dingemans" userId="8e69b98cb10617d5" providerId="LiveId" clId="{D31A53F0-88D7-4CCC-BB02-44D5FD77E0CF}" dt="2025-02-25T12:58:00.896" v="1"/>
        <pc:sldMkLst>
          <pc:docMk/>
          <pc:sldMk cId="494141937" sldId="877"/>
        </pc:sldMkLst>
      </pc:sldChg>
      <pc:sldChg chg="modTransition">
        <pc:chgData name="Bert Dingemans" userId="8e69b98cb10617d5" providerId="LiveId" clId="{D31A53F0-88D7-4CCC-BB02-44D5FD77E0CF}" dt="2025-02-25T12:58:00.896" v="1"/>
        <pc:sldMkLst>
          <pc:docMk/>
          <pc:sldMk cId="3616541502" sldId="888"/>
        </pc:sldMkLst>
      </pc:sldChg>
      <pc:sldChg chg="modTransition">
        <pc:chgData name="Bert Dingemans" userId="8e69b98cb10617d5" providerId="LiveId" clId="{D31A53F0-88D7-4CCC-BB02-44D5FD77E0CF}" dt="2025-02-25T12:58:00.896" v="1"/>
        <pc:sldMkLst>
          <pc:docMk/>
          <pc:sldMk cId="1393799135" sldId="889"/>
        </pc:sldMkLst>
      </pc:sldChg>
      <pc:sldChg chg="modTransition">
        <pc:chgData name="Bert Dingemans" userId="8e69b98cb10617d5" providerId="LiveId" clId="{D31A53F0-88D7-4CCC-BB02-44D5FD77E0CF}" dt="2025-02-25T12:58:00.896" v="1"/>
        <pc:sldMkLst>
          <pc:docMk/>
          <pc:sldMk cId="3399103781" sldId="890"/>
        </pc:sldMkLst>
      </pc:sldChg>
      <pc:sldChg chg="modTransition">
        <pc:chgData name="Bert Dingemans" userId="8e69b98cb10617d5" providerId="LiveId" clId="{D31A53F0-88D7-4CCC-BB02-44D5FD77E0CF}" dt="2025-02-25T12:58:00.896" v="1"/>
        <pc:sldMkLst>
          <pc:docMk/>
          <pc:sldMk cId="4051835112" sldId="891"/>
        </pc:sldMkLst>
      </pc:sldChg>
      <pc:sldChg chg="modTransition">
        <pc:chgData name="Bert Dingemans" userId="8e69b98cb10617d5" providerId="LiveId" clId="{D31A53F0-88D7-4CCC-BB02-44D5FD77E0CF}" dt="2025-02-25T12:58:00.896" v="1"/>
        <pc:sldMkLst>
          <pc:docMk/>
          <pc:sldMk cId="2455643435" sldId="892"/>
        </pc:sldMkLst>
      </pc:sldChg>
      <pc:sldChg chg="modTransition">
        <pc:chgData name="Bert Dingemans" userId="8e69b98cb10617d5" providerId="LiveId" clId="{D31A53F0-88D7-4CCC-BB02-44D5FD77E0CF}" dt="2025-02-25T12:58:00.896" v="1"/>
        <pc:sldMkLst>
          <pc:docMk/>
          <pc:sldMk cId="3530070703" sldId="893"/>
        </pc:sldMkLst>
      </pc:sldChg>
      <pc:sldChg chg="del modTransition">
        <pc:chgData name="Bert Dingemans" userId="8e69b98cb10617d5" providerId="LiveId" clId="{D31A53F0-88D7-4CCC-BB02-44D5FD77E0CF}" dt="2025-03-09T16:55:48.294" v="1638" actId="47"/>
        <pc:sldMkLst>
          <pc:docMk/>
          <pc:sldMk cId="2515210634" sldId="896"/>
        </pc:sldMkLst>
      </pc:sldChg>
      <pc:sldChg chg="modTransition">
        <pc:chgData name="Bert Dingemans" userId="8e69b98cb10617d5" providerId="LiveId" clId="{D31A53F0-88D7-4CCC-BB02-44D5FD77E0CF}" dt="2025-02-25T12:58:00.896" v="1"/>
        <pc:sldMkLst>
          <pc:docMk/>
          <pc:sldMk cId="3312101394" sldId="899"/>
        </pc:sldMkLst>
      </pc:sldChg>
      <pc:sldChg chg="del modTransition">
        <pc:chgData name="Bert Dingemans" userId="8e69b98cb10617d5" providerId="LiveId" clId="{D31A53F0-88D7-4CCC-BB02-44D5FD77E0CF}" dt="2025-03-10T10:53:02.800" v="4672" actId="47"/>
        <pc:sldMkLst>
          <pc:docMk/>
          <pc:sldMk cId="3478359825" sldId="903"/>
        </pc:sldMkLst>
      </pc:sldChg>
      <pc:sldChg chg="modTransition">
        <pc:chgData name="Bert Dingemans" userId="8e69b98cb10617d5" providerId="LiveId" clId="{D31A53F0-88D7-4CCC-BB02-44D5FD77E0CF}" dt="2025-02-25T12:58:00.896" v="1"/>
        <pc:sldMkLst>
          <pc:docMk/>
          <pc:sldMk cId="1665803604" sldId="907"/>
        </pc:sldMkLst>
      </pc:sldChg>
      <pc:sldChg chg="addSp delSp modSp mod modTransition">
        <pc:chgData name="Bert Dingemans" userId="8e69b98cb10617d5" providerId="LiveId" clId="{D31A53F0-88D7-4CCC-BB02-44D5FD77E0CF}" dt="2025-03-10T17:19:40.446" v="6460" actId="14100"/>
        <pc:sldMkLst>
          <pc:docMk/>
          <pc:sldMk cId="3649600772" sldId="929"/>
        </pc:sldMkLst>
      </pc:sldChg>
      <pc:sldChg chg="modSp mod modTransition">
        <pc:chgData name="Bert Dingemans" userId="8e69b98cb10617d5" providerId="LiveId" clId="{D31A53F0-88D7-4CCC-BB02-44D5FD77E0CF}" dt="2025-03-10T17:19:57.096" v="6463" actId="14100"/>
        <pc:sldMkLst>
          <pc:docMk/>
          <pc:sldMk cId="3892130090" sldId="930"/>
        </pc:sldMkLst>
      </pc:sldChg>
      <pc:sldChg chg="modSp mod modTransition">
        <pc:chgData name="Bert Dingemans" userId="8e69b98cb10617d5" providerId="LiveId" clId="{D31A53F0-88D7-4CCC-BB02-44D5FD77E0CF}" dt="2025-02-27T06:05:15.012" v="16" actId="113"/>
        <pc:sldMkLst>
          <pc:docMk/>
          <pc:sldMk cId="1828573561" sldId="931"/>
        </pc:sldMkLst>
      </pc:sldChg>
      <pc:sldChg chg="modSp mod modTransition">
        <pc:chgData name="Bert Dingemans" userId="8e69b98cb10617d5" providerId="LiveId" clId="{D31A53F0-88D7-4CCC-BB02-44D5FD77E0CF}" dt="2025-02-27T06:06:18.828" v="19" actId="207"/>
        <pc:sldMkLst>
          <pc:docMk/>
          <pc:sldMk cId="2240943870" sldId="932"/>
        </pc:sldMkLst>
      </pc:sldChg>
      <pc:sldChg chg="modSp mod modTransition">
        <pc:chgData name="Bert Dingemans" userId="8e69b98cb10617d5" providerId="LiveId" clId="{D31A53F0-88D7-4CCC-BB02-44D5FD77E0CF}" dt="2025-03-10T17:20:11.337" v="6466" actId="14100"/>
        <pc:sldMkLst>
          <pc:docMk/>
          <pc:sldMk cId="3536489287" sldId="933"/>
        </pc:sldMkLst>
      </pc:sldChg>
      <pc:sldChg chg="modSp mod modTransition">
        <pc:chgData name="Bert Dingemans" userId="8e69b98cb10617d5" providerId="LiveId" clId="{D31A53F0-88D7-4CCC-BB02-44D5FD77E0CF}" dt="2025-03-10T17:20:43.312" v="6470" actId="14100"/>
        <pc:sldMkLst>
          <pc:docMk/>
          <pc:sldMk cId="3325215178" sldId="934"/>
        </pc:sldMkLst>
      </pc:sldChg>
      <pc:sldChg chg="modSp mod modTransition">
        <pc:chgData name="Bert Dingemans" userId="8e69b98cb10617d5" providerId="LiveId" clId="{D31A53F0-88D7-4CCC-BB02-44D5FD77E0CF}" dt="2025-02-27T06:07:49.086" v="37" actId="6549"/>
        <pc:sldMkLst>
          <pc:docMk/>
          <pc:sldMk cId="2888781667" sldId="935"/>
        </pc:sldMkLst>
      </pc:sldChg>
      <pc:sldChg chg="modTransition">
        <pc:chgData name="Bert Dingemans" userId="8e69b98cb10617d5" providerId="LiveId" clId="{D31A53F0-88D7-4CCC-BB02-44D5FD77E0CF}" dt="2025-02-25T12:58:00.896" v="1"/>
        <pc:sldMkLst>
          <pc:docMk/>
          <pc:sldMk cId="2169573091" sldId="936"/>
        </pc:sldMkLst>
      </pc:sldChg>
      <pc:sldChg chg="modSp mod modTransition">
        <pc:chgData name="Bert Dingemans" userId="8e69b98cb10617d5" providerId="LiveId" clId="{D31A53F0-88D7-4CCC-BB02-44D5FD77E0CF}" dt="2025-02-27T06:08:38.535" v="47" actId="1076"/>
        <pc:sldMkLst>
          <pc:docMk/>
          <pc:sldMk cId="1445998935" sldId="937"/>
        </pc:sldMkLst>
      </pc:sldChg>
      <pc:sldChg chg="modSp mod modTransition">
        <pc:chgData name="Bert Dingemans" userId="8e69b98cb10617d5" providerId="LiveId" clId="{D31A53F0-88D7-4CCC-BB02-44D5FD77E0CF}" dt="2025-03-10T17:21:14.376" v="6476" actId="113"/>
        <pc:sldMkLst>
          <pc:docMk/>
          <pc:sldMk cId="3993184127" sldId="938"/>
        </pc:sldMkLst>
      </pc:sldChg>
      <pc:sldChg chg="modSp mod modTransition">
        <pc:chgData name="Bert Dingemans" userId="8e69b98cb10617d5" providerId="LiveId" clId="{D31A53F0-88D7-4CCC-BB02-44D5FD77E0CF}" dt="2025-03-10T17:20:28.432" v="6468" actId="14100"/>
        <pc:sldMkLst>
          <pc:docMk/>
          <pc:sldMk cId="2946298642" sldId="939"/>
        </pc:sldMkLst>
      </pc:sldChg>
      <pc:sldChg chg="modSp mod modTransition">
        <pc:chgData name="Bert Dingemans" userId="8e69b98cb10617d5" providerId="LiveId" clId="{D31A53F0-88D7-4CCC-BB02-44D5FD77E0CF}" dt="2025-03-10T17:21:35.901" v="6505" actId="20577"/>
        <pc:sldMkLst>
          <pc:docMk/>
          <pc:sldMk cId="182139308" sldId="941"/>
        </pc:sldMkLst>
        <pc:spChg chg="mod">
          <ac:chgData name="Bert Dingemans" userId="8e69b98cb10617d5" providerId="LiveId" clId="{D31A53F0-88D7-4CCC-BB02-44D5FD77E0CF}" dt="2025-03-10T17:21:35.901" v="6505" actId="20577"/>
          <ac:spMkLst>
            <pc:docMk/>
            <pc:sldMk cId="182139308" sldId="941"/>
            <ac:spMk id="2" creationId="{4A2D67E5-7070-42A2-B6F0-A3352F7A5A65}"/>
          </ac:spMkLst>
        </pc:spChg>
        <pc:spChg chg="mod">
          <ac:chgData name="Bert Dingemans" userId="8e69b98cb10617d5" providerId="LiveId" clId="{D31A53F0-88D7-4CCC-BB02-44D5FD77E0CF}" dt="2025-03-10T10:51:53.957" v="4645" actId="14100"/>
          <ac:spMkLst>
            <pc:docMk/>
            <pc:sldMk cId="182139308" sldId="941"/>
            <ac:spMk id="4" creationId="{E079CC6C-CC82-449A-9E16-BCD5C60C8671}"/>
          </ac:spMkLst>
        </pc:spChg>
        <pc:graphicFrameChg chg="mod modGraphic">
          <ac:chgData name="Bert Dingemans" userId="8e69b98cb10617d5" providerId="LiveId" clId="{D31A53F0-88D7-4CCC-BB02-44D5FD77E0CF}" dt="2025-03-10T10:52:45.242" v="4671" actId="12385"/>
          <ac:graphicFrameMkLst>
            <pc:docMk/>
            <pc:sldMk cId="182139308" sldId="941"/>
            <ac:graphicFrameMk id="6" creationId="{46DD4161-DDED-40BC-BBDA-4991817A6D34}"/>
          </ac:graphicFrameMkLst>
        </pc:graphicFrameChg>
      </pc:sldChg>
      <pc:sldChg chg="mod modTransition modShow">
        <pc:chgData name="Bert Dingemans" userId="8e69b98cb10617d5" providerId="LiveId" clId="{D31A53F0-88D7-4CCC-BB02-44D5FD77E0CF}" dt="2025-02-27T06:26:23.420" v="417" actId="729"/>
        <pc:sldMkLst>
          <pc:docMk/>
          <pc:sldMk cId="3060889333" sldId="958"/>
        </pc:sldMkLst>
      </pc:sldChg>
      <pc:sldChg chg="mod modTransition modShow">
        <pc:chgData name="Bert Dingemans" userId="8e69b98cb10617d5" providerId="LiveId" clId="{D31A53F0-88D7-4CCC-BB02-44D5FD77E0CF}" dt="2025-02-27T06:26:23.420" v="417" actId="729"/>
        <pc:sldMkLst>
          <pc:docMk/>
          <pc:sldMk cId="1372427937" sldId="959"/>
        </pc:sldMkLst>
      </pc:sldChg>
      <pc:sldChg chg="modTransition">
        <pc:chgData name="Bert Dingemans" userId="8e69b98cb10617d5" providerId="LiveId" clId="{D31A53F0-88D7-4CCC-BB02-44D5FD77E0CF}" dt="2025-02-25T12:58:00.896" v="1"/>
        <pc:sldMkLst>
          <pc:docMk/>
          <pc:sldMk cId="2103705076" sldId="995"/>
        </pc:sldMkLst>
      </pc:sldChg>
      <pc:sldChg chg="modTransition">
        <pc:chgData name="Bert Dingemans" userId="8e69b98cb10617d5" providerId="LiveId" clId="{D31A53F0-88D7-4CCC-BB02-44D5FD77E0CF}" dt="2025-02-25T12:58:00.896" v="1"/>
        <pc:sldMkLst>
          <pc:docMk/>
          <pc:sldMk cId="4061777425" sldId="1034"/>
        </pc:sldMkLst>
      </pc:sldChg>
      <pc:sldChg chg="modTransition">
        <pc:chgData name="Bert Dingemans" userId="8e69b98cb10617d5" providerId="LiveId" clId="{D31A53F0-88D7-4CCC-BB02-44D5FD77E0CF}" dt="2025-02-25T12:58:00.896" v="1"/>
        <pc:sldMkLst>
          <pc:docMk/>
          <pc:sldMk cId="2096491222" sldId="1035"/>
        </pc:sldMkLst>
      </pc:sldChg>
      <pc:sldChg chg="modTransition">
        <pc:chgData name="Bert Dingemans" userId="8e69b98cb10617d5" providerId="LiveId" clId="{D31A53F0-88D7-4CCC-BB02-44D5FD77E0CF}" dt="2025-02-25T12:58:00.896" v="1"/>
        <pc:sldMkLst>
          <pc:docMk/>
          <pc:sldMk cId="557882132" sldId="1036"/>
        </pc:sldMkLst>
      </pc:sldChg>
      <pc:sldChg chg="modSp mod modTransition">
        <pc:chgData name="Bert Dingemans" userId="8e69b98cb10617d5" providerId="LiveId" clId="{D31A53F0-88D7-4CCC-BB02-44D5FD77E0CF}" dt="2025-02-27T06:25:48.678" v="396" actId="1076"/>
        <pc:sldMkLst>
          <pc:docMk/>
          <pc:sldMk cId="4267359046" sldId="1037"/>
        </pc:sldMkLst>
      </pc:sldChg>
      <pc:sldChg chg="modTransition">
        <pc:chgData name="Bert Dingemans" userId="8e69b98cb10617d5" providerId="LiveId" clId="{D31A53F0-88D7-4CCC-BB02-44D5FD77E0CF}" dt="2025-02-25T12:58:00.896" v="1"/>
        <pc:sldMkLst>
          <pc:docMk/>
          <pc:sldMk cId="1867100367" sldId="1092"/>
        </pc:sldMkLst>
      </pc:sldChg>
      <pc:sldChg chg="modTransition">
        <pc:chgData name="Bert Dingemans" userId="8e69b98cb10617d5" providerId="LiveId" clId="{D31A53F0-88D7-4CCC-BB02-44D5FD77E0CF}" dt="2025-02-25T12:58:00.896" v="1"/>
        <pc:sldMkLst>
          <pc:docMk/>
          <pc:sldMk cId="3281639577" sldId="1105"/>
        </pc:sldMkLst>
      </pc:sldChg>
      <pc:sldChg chg="modSp mod modTransition">
        <pc:chgData name="Bert Dingemans" userId="8e69b98cb10617d5" providerId="LiveId" clId="{D31A53F0-88D7-4CCC-BB02-44D5FD77E0CF}" dt="2025-03-09T17:00:28.103" v="1686" actId="6549"/>
        <pc:sldMkLst>
          <pc:docMk/>
          <pc:sldMk cId="3201945281" sldId="1115"/>
        </pc:sldMkLst>
      </pc:sldChg>
      <pc:sldChg chg="modTransition">
        <pc:chgData name="Bert Dingemans" userId="8e69b98cb10617d5" providerId="LiveId" clId="{D31A53F0-88D7-4CCC-BB02-44D5FD77E0CF}" dt="2025-02-25T12:58:00.896" v="1"/>
        <pc:sldMkLst>
          <pc:docMk/>
          <pc:sldMk cId="1299373309" sldId="1146"/>
        </pc:sldMkLst>
      </pc:sldChg>
      <pc:sldChg chg="modTransition">
        <pc:chgData name="Bert Dingemans" userId="8e69b98cb10617d5" providerId="LiveId" clId="{D31A53F0-88D7-4CCC-BB02-44D5FD77E0CF}" dt="2025-02-25T12:58:00.896" v="1"/>
        <pc:sldMkLst>
          <pc:docMk/>
          <pc:sldMk cId="758458897" sldId="1147"/>
        </pc:sldMkLst>
      </pc:sldChg>
      <pc:sldChg chg="modTransition">
        <pc:chgData name="Bert Dingemans" userId="8e69b98cb10617d5" providerId="LiveId" clId="{D31A53F0-88D7-4CCC-BB02-44D5FD77E0CF}" dt="2025-02-25T12:58:00.896" v="1"/>
        <pc:sldMkLst>
          <pc:docMk/>
          <pc:sldMk cId="3291121635" sldId="1148"/>
        </pc:sldMkLst>
      </pc:sldChg>
      <pc:sldChg chg="del modTransition">
        <pc:chgData name="Bert Dingemans" userId="8e69b98cb10617d5" providerId="LiveId" clId="{D31A53F0-88D7-4CCC-BB02-44D5FD77E0CF}" dt="2025-03-10T11:19:28.162" v="6147" actId="47"/>
        <pc:sldMkLst>
          <pc:docMk/>
          <pc:sldMk cId="2704406843" sldId="1174"/>
        </pc:sldMkLst>
      </pc:sldChg>
      <pc:sldChg chg="addSp delSp modSp del mod modTransition">
        <pc:chgData name="Bert Dingemans" userId="8e69b98cb10617d5" providerId="LiveId" clId="{D31A53F0-88D7-4CCC-BB02-44D5FD77E0CF}" dt="2025-03-10T11:19:37.026" v="6148" actId="47"/>
        <pc:sldMkLst>
          <pc:docMk/>
          <pc:sldMk cId="59218360" sldId="1176"/>
        </pc:sldMkLst>
      </pc:sldChg>
      <pc:sldChg chg="modTransition">
        <pc:chgData name="Bert Dingemans" userId="8e69b98cb10617d5" providerId="LiveId" clId="{D31A53F0-88D7-4CCC-BB02-44D5FD77E0CF}" dt="2025-02-25T12:58:00.896" v="1"/>
        <pc:sldMkLst>
          <pc:docMk/>
          <pc:sldMk cId="3022269559" sldId="1177"/>
        </pc:sldMkLst>
      </pc:sldChg>
      <pc:sldChg chg="modSp mod modTransition">
        <pc:chgData name="Bert Dingemans" userId="8e69b98cb10617d5" providerId="LiveId" clId="{D31A53F0-88D7-4CCC-BB02-44D5FD77E0CF}" dt="2025-02-27T06:32:14.957" v="463" actId="6549"/>
        <pc:sldMkLst>
          <pc:docMk/>
          <pc:sldMk cId="366435650" sldId="1188"/>
        </pc:sldMkLst>
      </pc:sldChg>
      <pc:sldChg chg="modTransition">
        <pc:chgData name="Bert Dingemans" userId="8e69b98cb10617d5" providerId="LiveId" clId="{D31A53F0-88D7-4CCC-BB02-44D5FD77E0CF}" dt="2025-02-25T12:58:00.896" v="1"/>
        <pc:sldMkLst>
          <pc:docMk/>
          <pc:sldMk cId="1629597310" sldId="1192"/>
        </pc:sldMkLst>
      </pc:sldChg>
      <pc:sldChg chg="delSp mod modTransition">
        <pc:chgData name="Bert Dingemans" userId="8e69b98cb10617d5" providerId="LiveId" clId="{D31A53F0-88D7-4CCC-BB02-44D5FD77E0CF}" dt="2025-03-10T10:46:10.531" v="3796" actId="478"/>
        <pc:sldMkLst>
          <pc:docMk/>
          <pc:sldMk cId="91345327" sldId="1551"/>
        </pc:sldMkLst>
      </pc:sldChg>
      <pc:sldChg chg="modTransition">
        <pc:chgData name="Bert Dingemans" userId="8e69b98cb10617d5" providerId="LiveId" clId="{D31A53F0-88D7-4CCC-BB02-44D5FD77E0CF}" dt="2025-02-25T12:58:00.896" v="1"/>
        <pc:sldMkLst>
          <pc:docMk/>
          <pc:sldMk cId="3804809170" sldId="1552"/>
        </pc:sldMkLst>
      </pc:sldChg>
      <pc:sldChg chg="modTransition">
        <pc:chgData name="Bert Dingemans" userId="8e69b98cb10617d5" providerId="LiveId" clId="{D31A53F0-88D7-4CCC-BB02-44D5FD77E0CF}" dt="2025-02-25T12:58:00.896" v="1"/>
        <pc:sldMkLst>
          <pc:docMk/>
          <pc:sldMk cId="832356699" sldId="1554"/>
        </pc:sldMkLst>
      </pc:sldChg>
      <pc:sldChg chg="modTransition">
        <pc:chgData name="Bert Dingemans" userId="8e69b98cb10617d5" providerId="LiveId" clId="{D31A53F0-88D7-4CCC-BB02-44D5FD77E0CF}" dt="2025-02-25T12:58:00.896" v="1"/>
        <pc:sldMkLst>
          <pc:docMk/>
          <pc:sldMk cId="4257133991" sldId="1556"/>
        </pc:sldMkLst>
      </pc:sldChg>
      <pc:sldChg chg="modTransition">
        <pc:chgData name="Bert Dingemans" userId="8e69b98cb10617d5" providerId="LiveId" clId="{D31A53F0-88D7-4CCC-BB02-44D5FD77E0CF}" dt="2025-02-25T12:58:00.896" v="1"/>
        <pc:sldMkLst>
          <pc:docMk/>
          <pc:sldMk cId="1860223375" sldId="1557"/>
        </pc:sldMkLst>
      </pc:sldChg>
      <pc:sldChg chg="modSp mod modTransition">
        <pc:chgData name="Bert Dingemans" userId="8e69b98cb10617d5" providerId="LiveId" clId="{D31A53F0-88D7-4CCC-BB02-44D5FD77E0CF}" dt="2025-02-27T06:19:11.562" v="217" actId="20577"/>
        <pc:sldMkLst>
          <pc:docMk/>
          <pc:sldMk cId="724245587" sldId="1559"/>
        </pc:sldMkLst>
      </pc:sldChg>
      <pc:sldChg chg="modTransition">
        <pc:chgData name="Bert Dingemans" userId="8e69b98cb10617d5" providerId="LiveId" clId="{D31A53F0-88D7-4CCC-BB02-44D5FD77E0CF}" dt="2025-02-25T12:58:00.896" v="1"/>
        <pc:sldMkLst>
          <pc:docMk/>
          <pc:sldMk cId="3402972755" sldId="1562"/>
        </pc:sldMkLst>
      </pc:sldChg>
      <pc:sldChg chg="del modTransition">
        <pc:chgData name="Bert Dingemans" userId="8e69b98cb10617d5" providerId="LiveId" clId="{D31A53F0-88D7-4CCC-BB02-44D5FD77E0CF}" dt="2025-03-10T11:24:24.306" v="6243" actId="47"/>
        <pc:sldMkLst>
          <pc:docMk/>
          <pc:sldMk cId="1098469507" sldId="1563"/>
        </pc:sldMkLst>
      </pc:sldChg>
      <pc:sldChg chg="addSp delSp modSp mod modTransition">
        <pc:chgData name="Bert Dingemans" userId="8e69b98cb10617d5" providerId="LiveId" clId="{D31A53F0-88D7-4CCC-BB02-44D5FD77E0CF}" dt="2025-03-10T17:28:38.185" v="6597" actId="1076"/>
        <pc:sldMkLst>
          <pc:docMk/>
          <pc:sldMk cId="4235537797" sldId="1564"/>
        </pc:sldMkLst>
      </pc:sldChg>
      <pc:sldChg chg="modTransition">
        <pc:chgData name="Bert Dingemans" userId="8e69b98cb10617d5" providerId="LiveId" clId="{D31A53F0-88D7-4CCC-BB02-44D5FD77E0CF}" dt="2025-02-25T12:58:00.896" v="1"/>
        <pc:sldMkLst>
          <pc:docMk/>
          <pc:sldMk cId="3728231179" sldId="1565"/>
        </pc:sldMkLst>
      </pc:sldChg>
      <pc:sldChg chg="modTransition">
        <pc:chgData name="Bert Dingemans" userId="8e69b98cb10617d5" providerId="LiveId" clId="{D31A53F0-88D7-4CCC-BB02-44D5FD77E0CF}" dt="2025-02-25T12:58:00.896" v="1"/>
        <pc:sldMkLst>
          <pc:docMk/>
          <pc:sldMk cId="4046384176" sldId="1566"/>
        </pc:sldMkLst>
      </pc:sldChg>
      <pc:sldChg chg="modTransition">
        <pc:chgData name="Bert Dingemans" userId="8e69b98cb10617d5" providerId="LiveId" clId="{D31A53F0-88D7-4CCC-BB02-44D5FD77E0CF}" dt="2025-02-25T12:58:00.896" v="1"/>
        <pc:sldMkLst>
          <pc:docMk/>
          <pc:sldMk cId="1097766341" sldId="1567"/>
        </pc:sldMkLst>
      </pc:sldChg>
      <pc:sldChg chg="modTransition">
        <pc:chgData name="Bert Dingemans" userId="8e69b98cb10617d5" providerId="LiveId" clId="{D31A53F0-88D7-4CCC-BB02-44D5FD77E0CF}" dt="2025-02-25T12:58:00.896" v="1"/>
        <pc:sldMkLst>
          <pc:docMk/>
          <pc:sldMk cId="2840563419" sldId="1569"/>
        </pc:sldMkLst>
      </pc:sldChg>
      <pc:sldChg chg="del modTransition">
        <pc:chgData name="Bert Dingemans" userId="8e69b98cb10617d5" providerId="LiveId" clId="{D31A53F0-88D7-4CCC-BB02-44D5FD77E0CF}" dt="2025-02-27T06:32:33.173" v="464" actId="47"/>
        <pc:sldMkLst>
          <pc:docMk/>
          <pc:sldMk cId="1239616733" sldId="1570"/>
        </pc:sldMkLst>
      </pc:sldChg>
      <pc:sldChg chg="addSp modSp modTransition modAnim">
        <pc:chgData name="Bert Dingemans" userId="8e69b98cb10617d5" providerId="LiveId" clId="{D31A53F0-88D7-4CCC-BB02-44D5FD77E0CF}" dt="2025-03-10T17:28:47.355" v="6599"/>
        <pc:sldMkLst>
          <pc:docMk/>
          <pc:sldMk cId="1439821773" sldId="1571"/>
        </pc:sldMkLst>
      </pc:sldChg>
      <pc:sldChg chg="modTransition">
        <pc:chgData name="Bert Dingemans" userId="8e69b98cb10617d5" providerId="LiveId" clId="{D31A53F0-88D7-4CCC-BB02-44D5FD77E0CF}" dt="2025-02-25T12:58:00.896" v="1"/>
        <pc:sldMkLst>
          <pc:docMk/>
          <pc:sldMk cId="580714195" sldId="1572"/>
        </pc:sldMkLst>
      </pc:sldChg>
      <pc:sldChg chg="delSp del mod ord modTransition delAnim">
        <pc:chgData name="Bert Dingemans" userId="8e69b98cb10617d5" providerId="LiveId" clId="{D31A53F0-88D7-4CCC-BB02-44D5FD77E0CF}" dt="2025-03-10T17:28:51.249" v="6600" actId="47"/>
        <pc:sldMkLst>
          <pc:docMk/>
          <pc:sldMk cId="1117021008" sldId="1573"/>
        </pc:sldMkLst>
      </pc:sldChg>
      <pc:sldChg chg="modTransition">
        <pc:chgData name="Bert Dingemans" userId="8e69b98cb10617d5" providerId="LiveId" clId="{D31A53F0-88D7-4CCC-BB02-44D5FD77E0CF}" dt="2025-02-25T12:58:00.896" v="1"/>
        <pc:sldMkLst>
          <pc:docMk/>
          <pc:sldMk cId="2929147880" sldId="1574"/>
        </pc:sldMkLst>
      </pc:sldChg>
      <pc:sldChg chg="modTransition">
        <pc:chgData name="Bert Dingemans" userId="8e69b98cb10617d5" providerId="LiveId" clId="{D31A53F0-88D7-4CCC-BB02-44D5FD77E0CF}" dt="2025-02-25T12:58:00.896" v="1"/>
        <pc:sldMkLst>
          <pc:docMk/>
          <pc:sldMk cId="427467339" sldId="1575"/>
        </pc:sldMkLst>
      </pc:sldChg>
      <pc:sldChg chg="del modTransition">
        <pc:chgData name="Bert Dingemans" userId="8e69b98cb10617d5" providerId="LiveId" clId="{D31A53F0-88D7-4CCC-BB02-44D5FD77E0CF}" dt="2025-03-10T11:19:23.167" v="6144" actId="47"/>
        <pc:sldMkLst>
          <pc:docMk/>
          <pc:sldMk cId="3710490643" sldId="1576"/>
        </pc:sldMkLst>
      </pc:sldChg>
      <pc:sldChg chg="modTransition">
        <pc:chgData name="Bert Dingemans" userId="8e69b98cb10617d5" providerId="LiveId" clId="{D31A53F0-88D7-4CCC-BB02-44D5FD77E0CF}" dt="2025-02-25T12:58:00.896" v="1"/>
        <pc:sldMkLst>
          <pc:docMk/>
          <pc:sldMk cId="3847032452" sldId="1577"/>
        </pc:sldMkLst>
      </pc:sldChg>
      <pc:sldChg chg="modTransition">
        <pc:chgData name="Bert Dingemans" userId="8e69b98cb10617d5" providerId="LiveId" clId="{D31A53F0-88D7-4CCC-BB02-44D5FD77E0CF}" dt="2025-02-25T12:58:00.896" v="1"/>
        <pc:sldMkLst>
          <pc:docMk/>
          <pc:sldMk cId="698882312" sldId="1578"/>
        </pc:sldMkLst>
      </pc:sldChg>
      <pc:sldChg chg="del modTransition">
        <pc:chgData name="Bert Dingemans" userId="8e69b98cb10617d5" providerId="LiveId" clId="{D31A53F0-88D7-4CCC-BB02-44D5FD77E0CF}" dt="2025-03-10T11:19:24.460" v="6145" actId="47"/>
        <pc:sldMkLst>
          <pc:docMk/>
          <pc:sldMk cId="2752076248" sldId="1581"/>
        </pc:sldMkLst>
      </pc:sldChg>
      <pc:sldChg chg="del modTransition">
        <pc:chgData name="Bert Dingemans" userId="8e69b98cb10617d5" providerId="LiveId" clId="{D31A53F0-88D7-4CCC-BB02-44D5FD77E0CF}" dt="2025-02-27T06:30:56.811" v="448" actId="47"/>
        <pc:sldMkLst>
          <pc:docMk/>
          <pc:sldMk cId="2720002162" sldId="1582"/>
        </pc:sldMkLst>
      </pc:sldChg>
      <pc:sldChg chg="modTransition">
        <pc:chgData name="Bert Dingemans" userId="8e69b98cb10617d5" providerId="LiveId" clId="{D31A53F0-88D7-4CCC-BB02-44D5FD77E0CF}" dt="2025-02-25T12:58:00.896" v="1"/>
        <pc:sldMkLst>
          <pc:docMk/>
          <pc:sldMk cId="2559115672" sldId="1583"/>
        </pc:sldMkLst>
      </pc:sldChg>
      <pc:sldChg chg="modTransition">
        <pc:chgData name="Bert Dingemans" userId="8e69b98cb10617d5" providerId="LiveId" clId="{D31A53F0-88D7-4CCC-BB02-44D5FD77E0CF}" dt="2025-02-25T12:58:00.896" v="1"/>
        <pc:sldMkLst>
          <pc:docMk/>
          <pc:sldMk cId="2227648566" sldId="1584"/>
        </pc:sldMkLst>
      </pc:sldChg>
      <pc:sldChg chg="del modTransition">
        <pc:chgData name="Bert Dingemans" userId="8e69b98cb10617d5" providerId="LiveId" clId="{D31A53F0-88D7-4CCC-BB02-44D5FD77E0CF}" dt="2025-03-10T11:19:43.895" v="6149" actId="47"/>
        <pc:sldMkLst>
          <pc:docMk/>
          <pc:sldMk cId="694141303" sldId="1585"/>
        </pc:sldMkLst>
      </pc:sldChg>
      <pc:sldChg chg="del modTransition">
        <pc:chgData name="Bert Dingemans" userId="8e69b98cb10617d5" providerId="LiveId" clId="{D31A53F0-88D7-4CCC-BB02-44D5FD77E0CF}" dt="2025-03-10T11:24:25.883" v="6244" actId="47"/>
        <pc:sldMkLst>
          <pc:docMk/>
          <pc:sldMk cId="2879192028" sldId="1597"/>
        </pc:sldMkLst>
      </pc:sldChg>
      <pc:sldChg chg="modTransition">
        <pc:chgData name="Bert Dingemans" userId="8e69b98cb10617d5" providerId="LiveId" clId="{D31A53F0-88D7-4CCC-BB02-44D5FD77E0CF}" dt="2025-02-25T12:58:00.896" v="1"/>
        <pc:sldMkLst>
          <pc:docMk/>
          <pc:sldMk cId="3004496128" sldId="1599"/>
        </pc:sldMkLst>
      </pc:sldChg>
      <pc:sldChg chg="modTransition">
        <pc:chgData name="Bert Dingemans" userId="8e69b98cb10617d5" providerId="LiveId" clId="{D31A53F0-88D7-4CCC-BB02-44D5FD77E0CF}" dt="2025-02-25T12:58:00.896" v="1"/>
        <pc:sldMkLst>
          <pc:docMk/>
          <pc:sldMk cId="2361093179" sldId="1602"/>
        </pc:sldMkLst>
      </pc:sldChg>
      <pc:sldChg chg="modSp mod modTransition">
        <pc:chgData name="Bert Dingemans" userId="8e69b98cb10617d5" providerId="LiveId" clId="{D31A53F0-88D7-4CCC-BB02-44D5FD77E0CF}" dt="2025-02-27T06:16:29.366" v="180" actId="6549"/>
        <pc:sldMkLst>
          <pc:docMk/>
          <pc:sldMk cId="2543378853" sldId="1603"/>
        </pc:sldMkLst>
      </pc:sldChg>
      <pc:sldChg chg="modTransition">
        <pc:chgData name="Bert Dingemans" userId="8e69b98cb10617d5" providerId="LiveId" clId="{D31A53F0-88D7-4CCC-BB02-44D5FD77E0CF}" dt="2025-02-25T12:58:00.896" v="1"/>
        <pc:sldMkLst>
          <pc:docMk/>
          <pc:sldMk cId="1122517717" sldId="1604"/>
        </pc:sldMkLst>
      </pc:sldChg>
      <pc:sldChg chg="modTransition">
        <pc:chgData name="Bert Dingemans" userId="8e69b98cb10617d5" providerId="LiveId" clId="{D31A53F0-88D7-4CCC-BB02-44D5FD77E0CF}" dt="2025-02-25T12:58:00.896" v="1"/>
        <pc:sldMkLst>
          <pc:docMk/>
          <pc:sldMk cId="4136423839" sldId="1605"/>
        </pc:sldMkLst>
      </pc:sldChg>
      <pc:sldChg chg="addSp delSp modSp mod modTransition">
        <pc:chgData name="Bert Dingemans" userId="8e69b98cb10617d5" providerId="LiveId" clId="{D31A53F0-88D7-4CCC-BB02-44D5FD77E0CF}" dt="2025-03-10T17:26:50.052" v="6534" actId="21"/>
        <pc:sldMkLst>
          <pc:docMk/>
          <pc:sldMk cId="385187845" sldId="1606"/>
        </pc:sldMkLst>
      </pc:sldChg>
      <pc:sldChg chg="delSp modSp mod modTransition">
        <pc:chgData name="Bert Dingemans" userId="8e69b98cb10617d5" providerId="LiveId" clId="{D31A53F0-88D7-4CCC-BB02-44D5FD77E0CF}" dt="2025-03-10T17:22:50.069" v="6509" actId="478"/>
        <pc:sldMkLst>
          <pc:docMk/>
          <pc:sldMk cId="750657703" sldId="1607"/>
        </pc:sldMkLst>
      </pc:sldChg>
      <pc:sldChg chg="modTransition">
        <pc:chgData name="Bert Dingemans" userId="8e69b98cb10617d5" providerId="LiveId" clId="{D31A53F0-88D7-4CCC-BB02-44D5FD77E0CF}" dt="2025-02-25T12:58:00.896" v="1"/>
        <pc:sldMkLst>
          <pc:docMk/>
          <pc:sldMk cId="2694165670" sldId="1609"/>
        </pc:sldMkLst>
      </pc:sldChg>
      <pc:sldChg chg="modTransition">
        <pc:chgData name="Bert Dingemans" userId="8e69b98cb10617d5" providerId="LiveId" clId="{D31A53F0-88D7-4CCC-BB02-44D5FD77E0CF}" dt="2025-02-25T12:58:00.896" v="1"/>
        <pc:sldMkLst>
          <pc:docMk/>
          <pc:sldMk cId="970693108" sldId="1610"/>
        </pc:sldMkLst>
      </pc:sldChg>
      <pc:sldChg chg="modTransition">
        <pc:chgData name="Bert Dingemans" userId="8e69b98cb10617d5" providerId="LiveId" clId="{D31A53F0-88D7-4CCC-BB02-44D5FD77E0CF}" dt="2025-02-25T12:58:00.896" v="1"/>
        <pc:sldMkLst>
          <pc:docMk/>
          <pc:sldMk cId="1115825742" sldId="1611"/>
        </pc:sldMkLst>
      </pc:sldChg>
      <pc:sldChg chg="modTransition">
        <pc:chgData name="Bert Dingemans" userId="8e69b98cb10617d5" providerId="LiveId" clId="{D31A53F0-88D7-4CCC-BB02-44D5FD77E0CF}" dt="2025-02-25T12:58:00.896" v="1"/>
        <pc:sldMkLst>
          <pc:docMk/>
          <pc:sldMk cId="2308175337" sldId="1612"/>
        </pc:sldMkLst>
      </pc:sldChg>
      <pc:sldChg chg="modTransition">
        <pc:chgData name="Bert Dingemans" userId="8e69b98cb10617d5" providerId="LiveId" clId="{D31A53F0-88D7-4CCC-BB02-44D5FD77E0CF}" dt="2025-02-25T12:58:00.896" v="1"/>
        <pc:sldMkLst>
          <pc:docMk/>
          <pc:sldMk cId="1492611360" sldId="1613"/>
        </pc:sldMkLst>
      </pc:sldChg>
      <pc:sldChg chg="modTransition">
        <pc:chgData name="Bert Dingemans" userId="8e69b98cb10617d5" providerId="LiveId" clId="{D31A53F0-88D7-4CCC-BB02-44D5FD77E0CF}" dt="2025-02-25T12:58:00.896" v="1"/>
        <pc:sldMkLst>
          <pc:docMk/>
          <pc:sldMk cId="3865281531" sldId="1614"/>
        </pc:sldMkLst>
      </pc:sldChg>
      <pc:sldChg chg="modTransition">
        <pc:chgData name="Bert Dingemans" userId="8e69b98cb10617d5" providerId="LiveId" clId="{D31A53F0-88D7-4CCC-BB02-44D5FD77E0CF}" dt="2025-02-25T12:58:00.896" v="1"/>
        <pc:sldMkLst>
          <pc:docMk/>
          <pc:sldMk cId="1033916003" sldId="1615"/>
        </pc:sldMkLst>
      </pc:sldChg>
      <pc:sldChg chg="modTransition">
        <pc:chgData name="Bert Dingemans" userId="8e69b98cb10617d5" providerId="LiveId" clId="{D31A53F0-88D7-4CCC-BB02-44D5FD77E0CF}" dt="2025-02-25T12:58:00.896" v="1"/>
        <pc:sldMkLst>
          <pc:docMk/>
          <pc:sldMk cId="1042983184" sldId="1616"/>
        </pc:sldMkLst>
      </pc:sldChg>
      <pc:sldChg chg="modTransition">
        <pc:chgData name="Bert Dingemans" userId="8e69b98cb10617d5" providerId="LiveId" clId="{D31A53F0-88D7-4CCC-BB02-44D5FD77E0CF}" dt="2025-02-25T12:58:00.896" v="1"/>
        <pc:sldMkLst>
          <pc:docMk/>
          <pc:sldMk cId="1758842709" sldId="1617"/>
        </pc:sldMkLst>
      </pc:sldChg>
      <pc:sldChg chg="modTransition">
        <pc:chgData name="Bert Dingemans" userId="8e69b98cb10617d5" providerId="LiveId" clId="{D31A53F0-88D7-4CCC-BB02-44D5FD77E0CF}" dt="2025-02-25T12:58:00.896" v="1"/>
        <pc:sldMkLst>
          <pc:docMk/>
          <pc:sldMk cId="1354365876" sldId="1618"/>
        </pc:sldMkLst>
      </pc:sldChg>
      <pc:sldChg chg="modTransition">
        <pc:chgData name="Bert Dingemans" userId="8e69b98cb10617d5" providerId="LiveId" clId="{D31A53F0-88D7-4CCC-BB02-44D5FD77E0CF}" dt="2025-02-25T12:58:00.896" v="1"/>
        <pc:sldMkLst>
          <pc:docMk/>
          <pc:sldMk cId="8379663" sldId="1619"/>
        </pc:sldMkLst>
      </pc:sldChg>
      <pc:sldChg chg="modTransition">
        <pc:chgData name="Bert Dingemans" userId="8e69b98cb10617d5" providerId="LiveId" clId="{D31A53F0-88D7-4CCC-BB02-44D5FD77E0CF}" dt="2025-02-25T12:58:00.896" v="1"/>
        <pc:sldMkLst>
          <pc:docMk/>
          <pc:sldMk cId="4238203225" sldId="1620"/>
        </pc:sldMkLst>
      </pc:sldChg>
      <pc:sldChg chg="modSp mod modTransition">
        <pc:chgData name="Bert Dingemans" userId="8e69b98cb10617d5" providerId="LiveId" clId="{D31A53F0-88D7-4CCC-BB02-44D5FD77E0CF}" dt="2025-02-27T06:19:46.327" v="235" actId="6549"/>
        <pc:sldMkLst>
          <pc:docMk/>
          <pc:sldMk cId="2316396036" sldId="1621"/>
        </pc:sldMkLst>
      </pc:sldChg>
      <pc:sldChg chg="modTransition">
        <pc:chgData name="Bert Dingemans" userId="8e69b98cb10617d5" providerId="LiveId" clId="{D31A53F0-88D7-4CCC-BB02-44D5FD77E0CF}" dt="2025-02-25T12:58:00.896" v="1"/>
        <pc:sldMkLst>
          <pc:docMk/>
          <pc:sldMk cId="3099461147" sldId="1622"/>
        </pc:sldMkLst>
      </pc:sldChg>
      <pc:sldChg chg="addSp delSp modSp mod modTransition modNotesTx">
        <pc:chgData name="Bert Dingemans" userId="8e69b98cb10617d5" providerId="LiveId" clId="{D31A53F0-88D7-4CCC-BB02-44D5FD77E0CF}" dt="2025-02-27T06:23:50.746" v="273" actId="1076"/>
        <pc:sldMkLst>
          <pc:docMk/>
          <pc:sldMk cId="219227017" sldId="1623"/>
        </pc:sldMkLst>
      </pc:sldChg>
      <pc:sldChg chg="modTransition">
        <pc:chgData name="Bert Dingemans" userId="8e69b98cb10617d5" providerId="LiveId" clId="{D31A53F0-88D7-4CCC-BB02-44D5FD77E0CF}" dt="2025-02-25T12:58:00.896" v="1"/>
        <pc:sldMkLst>
          <pc:docMk/>
          <pc:sldMk cId="3387612177" sldId="1624"/>
        </pc:sldMkLst>
      </pc:sldChg>
      <pc:sldChg chg="modTransition">
        <pc:chgData name="Bert Dingemans" userId="8e69b98cb10617d5" providerId="LiveId" clId="{D31A53F0-88D7-4CCC-BB02-44D5FD77E0CF}" dt="2025-02-25T12:58:00.896" v="1"/>
        <pc:sldMkLst>
          <pc:docMk/>
          <pc:sldMk cId="710521352" sldId="1625"/>
        </pc:sldMkLst>
      </pc:sldChg>
      <pc:sldChg chg="modTransition">
        <pc:chgData name="Bert Dingemans" userId="8e69b98cb10617d5" providerId="LiveId" clId="{D31A53F0-88D7-4CCC-BB02-44D5FD77E0CF}" dt="2025-02-25T12:58:00.896" v="1"/>
        <pc:sldMkLst>
          <pc:docMk/>
          <pc:sldMk cId="3450117480" sldId="1626"/>
        </pc:sldMkLst>
      </pc:sldChg>
      <pc:sldChg chg="modTransition">
        <pc:chgData name="Bert Dingemans" userId="8e69b98cb10617d5" providerId="LiveId" clId="{D31A53F0-88D7-4CCC-BB02-44D5FD77E0CF}" dt="2025-02-25T12:58:00.896" v="1"/>
        <pc:sldMkLst>
          <pc:docMk/>
          <pc:sldMk cId="206160668" sldId="1627"/>
        </pc:sldMkLst>
      </pc:sldChg>
      <pc:sldChg chg="modTransition">
        <pc:chgData name="Bert Dingemans" userId="8e69b98cb10617d5" providerId="LiveId" clId="{D31A53F0-88D7-4CCC-BB02-44D5FD77E0CF}" dt="2025-02-25T12:58:00.896" v="1"/>
        <pc:sldMkLst>
          <pc:docMk/>
          <pc:sldMk cId="3866842889" sldId="1628"/>
        </pc:sldMkLst>
      </pc:sldChg>
      <pc:sldChg chg="modTransition">
        <pc:chgData name="Bert Dingemans" userId="8e69b98cb10617d5" providerId="LiveId" clId="{D31A53F0-88D7-4CCC-BB02-44D5FD77E0CF}" dt="2025-02-25T12:58:00.896" v="1"/>
        <pc:sldMkLst>
          <pc:docMk/>
          <pc:sldMk cId="2624373065" sldId="1630"/>
        </pc:sldMkLst>
      </pc:sldChg>
      <pc:sldChg chg="modTransition">
        <pc:chgData name="Bert Dingemans" userId="8e69b98cb10617d5" providerId="LiveId" clId="{D31A53F0-88D7-4CCC-BB02-44D5FD77E0CF}" dt="2025-02-25T12:58:00.896" v="1"/>
        <pc:sldMkLst>
          <pc:docMk/>
          <pc:sldMk cId="2236262397" sldId="1631"/>
        </pc:sldMkLst>
      </pc:sldChg>
      <pc:sldChg chg="modTransition">
        <pc:chgData name="Bert Dingemans" userId="8e69b98cb10617d5" providerId="LiveId" clId="{D31A53F0-88D7-4CCC-BB02-44D5FD77E0CF}" dt="2025-02-25T12:58:00.896" v="1"/>
        <pc:sldMkLst>
          <pc:docMk/>
          <pc:sldMk cId="1667886428" sldId="1632"/>
        </pc:sldMkLst>
      </pc:sldChg>
      <pc:sldChg chg="modTransition">
        <pc:chgData name="Bert Dingemans" userId="8e69b98cb10617d5" providerId="LiveId" clId="{D31A53F0-88D7-4CCC-BB02-44D5FD77E0CF}" dt="2025-02-25T12:58:00.896" v="1"/>
        <pc:sldMkLst>
          <pc:docMk/>
          <pc:sldMk cId="1840021695" sldId="1633"/>
        </pc:sldMkLst>
      </pc:sldChg>
      <pc:sldChg chg="modTransition">
        <pc:chgData name="Bert Dingemans" userId="8e69b98cb10617d5" providerId="LiveId" clId="{D31A53F0-88D7-4CCC-BB02-44D5FD77E0CF}" dt="2025-02-25T12:58:00.896" v="1"/>
        <pc:sldMkLst>
          <pc:docMk/>
          <pc:sldMk cId="4136986251" sldId="1634"/>
        </pc:sldMkLst>
      </pc:sldChg>
      <pc:sldChg chg="del modTransition">
        <pc:chgData name="Bert Dingemans" userId="8e69b98cb10617d5" providerId="LiveId" clId="{D31A53F0-88D7-4CCC-BB02-44D5FD77E0CF}" dt="2025-03-10T09:43:13.293" v="3562" actId="47"/>
        <pc:sldMkLst>
          <pc:docMk/>
          <pc:sldMk cId="4061539182" sldId="1635"/>
        </pc:sldMkLst>
      </pc:sldChg>
      <pc:sldChg chg="modTransition">
        <pc:chgData name="Bert Dingemans" userId="8e69b98cb10617d5" providerId="LiveId" clId="{D31A53F0-88D7-4CCC-BB02-44D5FD77E0CF}" dt="2025-02-25T12:58:00.896" v="1"/>
        <pc:sldMkLst>
          <pc:docMk/>
          <pc:sldMk cId="2020910959" sldId="1636"/>
        </pc:sldMkLst>
      </pc:sldChg>
      <pc:sldChg chg="modTransition">
        <pc:chgData name="Bert Dingemans" userId="8e69b98cb10617d5" providerId="LiveId" clId="{D31A53F0-88D7-4CCC-BB02-44D5FD77E0CF}" dt="2025-02-25T12:58:00.896" v="1"/>
        <pc:sldMkLst>
          <pc:docMk/>
          <pc:sldMk cId="695562045" sldId="1637"/>
        </pc:sldMkLst>
      </pc:sldChg>
      <pc:sldChg chg="modSp modTransition">
        <pc:chgData name="Bert Dingemans" userId="8e69b98cb10617d5" providerId="LiveId" clId="{D31A53F0-88D7-4CCC-BB02-44D5FD77E0CF}" dt="2025-03-10T09:44:05.270" v="3573" actId="6549"/>
        <pc:sldMkLst>
          <pc:docMk/>
          <pc:sldMk cId="3544568435" sldId="1639"/>
        </pc:sldMkLst>
      </pc:sldChg>
      <pc:sldChg chg="modTransition">
        <pc:chgData name="Bert Dingemans" userId="8e69b98cb10617d5" providerId="LiveId" clId="{D31A53F0-88D7-4CCC-BB02-44D5FD77E0CF}" dt="2025-02-25T12:58:00.896" v="1"/>
        <pc:sldMkLst>
          <pc:docMk/>
          <pc:sldMk cId="484784691" sldId="1640"/>
        </pc:sldMkLst>
      </pc:sldChg>
      <pc:sldChg chg="modTransition">
        <pc:chgData name="Bert Dingemans" userId="8e69b98cb10617d5" providerId="LiveId" clId="{D31A53F0-88D7-4CCC-BB02-44D5FD77E0CF}" dt="2025-02-25T12:58:00.896" v="1"/>
        <pc:sldMkLst>
          <pc:docMk/>
          <pc:sldMk cId="656836419" sldId="1643"/>
        </pc:sldMkLst>
      </pc:sldChg>
      <pc:sldChg chg="modTransition">
        <pc:chgData name="Bert Dingemans" userId="8e69b98cb10617d5" providerId="LiveId" clId="{D31A53F0-88D7-4CCC-BB02-44D5FD77E0CF}" dt="2025-02-25T12:58:00.896" v="1"/>
        <pc:sldMkLst>
          <pc:docMk/>
          <pc:sldMk cId="4271752946" sldId="1646"/>
        </pc:sldMkLst>
      </pc:sldChg>
      <pc:sldChg chg="modTransition">
        <pc:chgData name="Bert Dingemans" userId="8e69b98cb10617d5" providerId="LiveId" clId="{D31A53F0-88D7-4CCC-BB02-44D5FD77E0CF}" dt="2025-02-25T12:58:00.896" v="1"/>
        <pc:sldMkLst>
          <pc:docMk/>
          <pc:sldMk cId="3090278667" sldId="1647"/>
        </pc:sldMkLst>
      </pc:sldChg>
      <pc:sldChg chg="modTransition">
        <pc:chgData name="Bert Dingemans" userId="8e69b98cb10617d5" providerId="LiveId" clId="{D31A53F0-88D7-4CCC-BB02-44D5FD77E0CF}" dt="2025-02-25T12:58:00.896" v="1"/>
        <pc:sldMkLst>
          <pc:docMk/>
          <pc:sldMk cId="4189710264" sldId="1648"/>
        </pc:sldMkLst>
      </pc:sldChg>
      <pc:sldChg chg="add">
        <pc:chgData name="Bert Dingemans" userId="8e69b98cb10617d5" providerId="LiveId" clId="{D31A53F0-88D7-4CCC-BB02-44D5FD77E0CF}" dt="2025-03-09T16:41:43.185" v="488"/>
        <pc:sldMkLst>
          <pc:docMk/>
          <pc:sldMk cId="1179679871" sldId="1649"/>
        </pc:sldMkLst>
      </pc:sldChg>
      <pc:sldChg chg="del modTransition">
        <pc:chgData name="Bert Dingemans" userId="8e69b98cb10617d5" providerId="LiveId" clId="{D31A53F0-88D7-4CCC-BB02-44D5FD77E0CF}" dt="2025-03-09T16:41:36.309" v="487" actId="2696"/>
        <pc:sldMkLst>
          <pc:docMk/>
          <pc:sldMk cId="1218614889" sldId="1649"/>
        </pc:sldMkLst>
      </pc:sldChg>
      <pc:sldChg chg="add">
        <pc:chgData name="Bert Dingemans" userId="8e69b98cb10617d5" providerId="LiveId" clId="{D31A53F0-88D7-4CCC-BB02-44D5FD77E0CF}" dt="2025-03-09T16:41:43.185" v="488"/>
        <pc:sldMkLst>
          <pc:docMk/>
          <pc:sldMk cId="556937171" sldId="1650"/>
        </pc:sldMkLst>
      </pc:sldChg>
      <pc:sldChg chg="del modTransition">
        <pc:chgData name="Bert Dingemans" userId="8e69b98cb10617d5" providerId="LiveId" clId="{D31A53F0-88D7-4CCC-BB02-44D5FD77E0CF}" dt="2025-03-09T16:41:36.309" v="487" actId="2696"/>
        <pc:sldMkLst>
          <pc:docMk/>
          <pc:sldMk cId="2219494637" sldId="1650"/>
        </pc:sldMkLst>
      </pc:sldChg>
      <pc:sldChg chg="del modTransition">
        <pc:chgData name="Bert Dingemans" userId="8e69b98cb10617d5" providerId="LiveId" clId="{D31A53F0-88D7-4CCC-BB02-44D5FD77E0CF}" dt="2025-03-09T16:41:36.309" v="487" actId="2696"/>
        <pc:sldMkLst>
          <pc:docMk/>
          <pc:sldMk cId="461137908" sldId="1651"/>
        </pc:sldMkLst>
      </pc:sldChg>
      <pc:sldChg chg="add">
        <pc:chgData name="Bert Dingemans" userId="8e69b98cb10617d5" providerId="LiveId" clId="{D31A53F0-88D7-4CCC-BB02-44D5FD77E0CF}" dt="2025-03-09T16:41:43.185" v="488"/>
        <pc:sldMkLst>
          <pc:docMk/>
          <pc:sldMk cId="2120738468" sldId="1651"/>
        </pc:sldMkLst>
      </pc:sldChg>
      <pc:sldChg chg="add">
        <pc:chgData name="Bert Dingemans" userId="8e69b98cb10617d5" providerId="LiveId" clId="{D31A53F0-88D7-4CCC-BB02-44D5FD77E0CF}" dt="2025-03-09T16:41:43.185" v="488"/>
        <pc:sldMkLst>
          <pc:docMk/>
          <pc:sldMk cId="408960148" sldId="1652"/>
        </pc:sldMkLst>
      </pc:sldChg>
      <pc:sldChg chg="del modTransition">
        <pc:chgData name="Bert Dingemans" userId="8e69b98cb10617d5" providerId="LiveId" clId="{D31A53F0-88D7-4CCC-BB02-44D5FD77E0CF}" dt="2025-03-09T16:41:36.309" v="487" actId="2696"/>
        <pc:sldMkLst>
          <pc:docMk/>
          <pc:sldMk cId="1697695754" sldId="1652"/>
        </pc:sldMkLst>
      </pc:sldChg>
      <pc:sldChg chg="del modTransition">
        <pc:chgData name="Bert Dingemans" userId="8e69b98cb10617d5" providerId="LiveId" clId="{D31A53F0-88D7-4CCC-BB02-44D5FD77E0CF}" dt="2025-03-09T16:41:36.309" v="487" actId="2696"/>
        <pc:sldMkLst>
          <pc:docMk/>
          <pc:sldMk cId="963632689" sldId="1653"/>
        </pc:sldMkLst>
      </pc:sldChg>
      <pc:sldChg chg="modSp add mod">
        <pc:chgData name="Bert Dingemans" userId="8e69b98cb10617d5" providerId="LiveId" clId="{D31A53F0-88D7-4CCC-BB02-44D5FD77E0CF}" dt="2025-03-10T16:39:52.825" v="6451" actId="14100"/>
        <pc:sldMkLst>
          <pc:docMk/>
          <pc:sldMk cId="2620582511" sldId="1653"/>
        </pc:sldMkLst>
      </pc:sldChg>
      <pc:sldChg chg="add">
        <pc:chgData name="Bert Dingemans" userId="8e69b98cb10617d5" providerId="LiveId" clId="{D31A53F0-88D7-4CCC-BB02-44D5FD77E0CF}" dt="2025-03-09T16:41:43.185" v="488"/>
        <pc:sldMkLst>
          <pc:docMk/>
          <pc:sldMk cId="139427224" sldId="1654"/>
        </pc:sldMkLst>
      </pc:sldChg>
      <pc:sldChg chg="del modTransition">
        <pc:chgData name="Bert Dingemans" userId="8e69b98cb10617d5" providerId="LiveId" clId="{D31A53F0-88D7-4CCC-BB02-44D5FD77E0CF}" dt="2025-03-09T16:41:36.309" v="487" actId="2696"/>
        <pc:sldMkLst>
          <pc:docMk/>
          <pc:sldMk cId="2349067887" sldId="1654"/>
        </pc:sldMkLst>
      </pc:sldChg>
      <pc:sldChg chg="add">
        <pc:chgData name="Bert Dingemans" userId="8e69b98cb10617d5" providerId="LiveId" clId="{D31A53F0-88D7-4CCC-BB02-44D5FD77E0CF}" dt="2025-03-09T16:41:43.185" v="488"/>
        <pc:sldMkLst>
          <pc:docMk/>
          <pc:sldMk cId="3383766804" sldId="1655"/>
        </pc:sldMkLst>
      </pc:sldChg>
      <pc:sldChg chg="del modTransition">
        <pc:chgData name="Bert Dingemans" userId="8e69b98cb10617d5" providerId="LiveId" clId="{D31A53F0-88D7-4CCC-BB02-44D5FD77E0CF}" dt="2025-03-09T16:41:36.309" v="487" actId="2696"/>
        <pc:sldMkLst>
          <pc:docMk/>
          <pc:sldMk cId="3932776794" sldId="1655"/>
        </pc:sldMkLst>
      </pc:sldChg>
      <pc:sldChg chg="modTransition">
        <pc:chgData name="Bert Dingemans" userId="8e69b98cb10617d5" providerId="LiveId" clId="{D31A53F0-88D7-4CCC-BB02-44D5FD77E0CF}" dt="2025-02-25T12:58:00.896" v="1"/>
        <pc:sldMkLst>
          <pc:docMk/>
          <pc:sldMk cId="3816346883" sldId="1656"/>
        </pc:sldMkLst>
      </pc:sldChg>
      <pc:sldChg chg="modTransition">
        <pc:chgData name="Bert Dingemans" userId="8e69b98cb10617d5" providerId="LiveId" clId="{D31A53F0-88D7-4CCC-BB02-44D5FD77E0CF}" dt="2025-02-25T12:58:00.896" v="1"/>
        <pc:sldMkLst>
          <pc:docMk/>
          <pc:sldMk cId="751502006" sldId="1658"/>
        </pc:sldMkLst>
      </pc:sldChg>
      <pc:sldChg chg="modTransition">
        <pc:chgData name="Bert Dingemans" userId="8e69b98cb10617d5" providerId="LiveId" clId="{D31A53F0-88D7-4CCC-BB02-44D5FD77E0CF}" dt="2025-02-25T12:58:00.896" v="1"/>
        <pc:sldMkLst>
          <pc:docMk/>
          <pc:sldMk cId="3763047127" sldId="1659"/>
        </pc:sldMkLst>
      </pc:sldChg>
      <pc:sldChg chg="del modTransition">
        <pc:chgData name="Bert Dingemans" userId="8e69b98cb10617d5" providerId="LiveId" clId="{D31A53F0-88D7-4CCC-BB02-44D5FD77E0CF}" dt="2025-03-10T09:44:35.797" v="3574" actId="47"/>
        <pc:sldMkLst>
          <pc:docMk/>
          <pc:sldMk cId="804367365" sldId="1660"/>
        </pc:sldMkLst>
      </pc:sldChg>
      <pc:sldChg chg="addSp modSp mod modTransition">
        <pc:chgData name="Bert Dingemans" userId="8e69b98cb10617d5" providerId="LiveId" clId="{D31A53F0-88D7-4CCC-BB02-44D5FD77E0CF}" dt="2025-03-10T17:27:14.923" v="6575" actId="20577"/>
        <pc:sldMkLst>
          <pc:docMk/>
          <pc:sldMk cId="3568228087" sldId="1661"/>
        </pc:sldMkLst>
        <pc:spChg chg="mod">
          <ac:chgData name="Bert Dingemans" userId="8e69b98cb10617d5" providerId="LiveId" clId="{D31A53F0-88D7-4CCC-BB02-44D5FD77E0CF}" dt="2025-03-10T11:05:30.078" v="5562" actId="20577"/>
          <ac:spMkLst>
            <pc:docMk/>
            <pc:sldMk cId="3568228087" sldId="1661"/>
            <ac:spMk id="2" creationId="{9ECF1C2B-25FB-46AB-BA8F-5D9DEEFF33E4}"/>
          </ac:spMkLst>
        </pc:spChg>
        <pc:spChg chg="mod">
          <ac:chgData name="Bert Dingemans" userId="8e69b98cb10617d5" providerId="LiveId" clId="{D31A53F0-88D7-4CCC-BB02-44D5FD77E0CF}" dt="2025-03-10T17:27:14.923" v="6575" actId="20577"/>
          <ac:spMkLst>
            <pc:docMk/>
            <pc:sldMk cId="3568228087" sldId="1661"/>
            <ac:spMk id="3" creationId="{994671B3-2522-437C-A607-E9A9922A05D5}"/>
          </ac:spMkLst>
        </pc:spChg>
        <pc:spChg chg="add mod">
          <ac:chgData name="Bert Dingemans" userId="8e69b98cb10617d5" providerId="LiveId" clId="{D31A53F0-88D7-4CCC-BB02-44D5FD77E0CF}" dt="2025-03-10T17:26:54.390" v="6535"/>
          <ac:spMkLst>
            <pc:docMk/>
            <pc:sldMk cId="3568228087" sldId="1661"/>
            <ac:spMk id="5" creationId="{AF461AFF-3AC1-9EF7-CD57-5537529A3E86}"/>
          </ac:spMkLst>
        </pc:spChg>
      </pc:sldChg>
      <pc:sldChg chg="modSp del mod modTransition">
        <pc:chgData name="Bert Dingemans" userId="8e69b98cb10617d5" providerId="LiveId" clId="{D31A53F0-88D7-4CCC-BB02-44D5FD77E0CF}" dt="2025-03-10T17:28:04.571" v="6592" actId="47"/>
        <pc:sldMkLst>
          <pc:docMk/>
          <pc:sldMk cId="410501682" sldId="1662"/>
        </pc:sldMkLst>
      </pc:sldChg>
      <pc:sldChg chg="modSp mod modTransition">
        <pc:chgData name="Bert Dingemans" userId="8e69b98cb10617d5" providerId="LiveId" clId="{D31A53F0-88D7-4CCC-BB02-44D5FD77E0CF}" dt="2025-03-10T16:30:11.593" v="6253" actId="20577"/>
        <pc:sldMkLst>
          <pc:docMk/>
          <pc:sldMk cId="4216382580" sldId="1663"/>
        </pc:sldMkLst>
      </pc:sldChg>
      <pc:sldChg chg="addSp modSp mod modTransition">
        <pc:chgData name="Bert Dingemans" userId="8e69b98cb10617d5" providerId="LiveId" clId="{D31A53F0-88D7-4CCC-BB02-44D5FD77E0CF}" dt="2025-03-10T11:20:47.267" v="6175" actId="12385"/>
        <pc:sldMkLst>
          <pc:docMk/>
          <pc:sldMk cId="3511601803" sldId="1664"/>
        </pc:sldMkLst>
        <pc:spChg chg="mod">
          <ac:chgData name="Bert Dingemans" userId="8e69b98cb10617d5" providerId="LiveId" clId="{D31A53F0-88D7-4CCC-BB02-44D5FD77E0CF}" dt="2025-03-10T11:19:59.915" v="6153" actId="20577"/>
          <ac:spMkLst>
            <pc:docMk/>
            <pc:sldMk cId="3511601803" sldId="1664"/>
            <ac:spMk id="2" creationId="{9ECF1C2B-25FB-46AB-BA8F-5D9DEEFF33E4}"/>
          </ac:spMkLst>
        </pc:spChg>
        <pc:spChg chg="mod">
          <ac:chgData name="Bert Dingemans" userId="8e69b98cb10617d5" providerId="LiveId" clId="{D31A53F0-88D7-4CCC-BB02-44D5FD77E0CF}" dt="2025-03-10T11:20:16.499" v="6154" actId="14100"/>
          <ac:spMkLst>
            <pc:docMk/>
            <pc:sldMk cId="3511601803" sldId="1664"/>
            <ac:spMk id="3" creationId="{994671B3-2522-437C-A607-E9A9922A05D5}"/>
          </ac:spMkLst>
        </pc:spChg>
        <pc:graphicFrameChg chg="add mod modGraphic">
          <ac:chgData name="Bert Dingemans" userId="8e69b98cb10617d5" providerId="LiveId" clId="{D31A53F0-88D7-4CCC-BB02-44D5FD77E0CF}" dt="2025-03-10T11:20:47.267" v="6175" actId="12385"/>
          <ac:graphicFrameMkLst>
            <pc:docMk/>
            <pc:sldMk cId="3511601803" sldId="1664"/>
            <ac:graphicFrameMk id="5" creationId="{84DC6A90-013C-2899-B156-6B6C93B5BBCC}"/>
          </ac:graphicFrameMkLst>
        </pc:graphicFrameChg>
      </pc:sldChg>
      <pc:sldChg chg="modSp mod modTransition">
        <pc:chgData name="Bert Dingemans" userId="8e69b98cb10617d5" providerId="LiveId" clId="{D31A53F0-88D7-4CCC-BB02-44D5FD77E0CF}" dt="2025-03-10T09:28:37.369" v="2765" actId="20577"/>
        <pc:sldMkLst>
          <pc:docMk/>
          <pc:sldMk cId="1676222925" sldId="1665"/>
        </pc:sldMkLst>
        <pc:spChg chg="mod">
          <ac:chgData name="Bert Dingemans" userId="8e69b98cb10617d5" providerId="LiveId" clId="{D31A53F0-88D7-4CCC-BB02-44D5FD77E0CF}" dt="2025-03-10T09:28:21.291" v="2758" actId="20577"/>
          <ac:spMkLst>
            <pc:docMk/>
            <pc:sldMk cId="1676222925" sldId="1665"/>
            <ac:spMk id="5" creationId="{00000000-0000-0000-0000-000000000000}"/>
          </ac:spMkLst>
        </pc:spChg>
        <pc:spChg chg="mod">
          <ac:chgData name="Bert Dingemans" userId="8e69b98cb10617d5" providerId="LiveId" clId="{D31A53F0-88D7-4CCC-BB02-44D5FD77E0CF}" dt="2025-03-10T09:28:37.369" v="2765" actId="20577"/>
          <ac:spMkLst>
            <pc:docMk/>
            <pc:sldMk cId="1676222925" sldId="1665"/>
            <ac:spMk id="6" creationId="{00000000-0000-0000-0000-000000000000}"/>
          </ac:spMkLst>
        </pc:spChg>
      </pc:sldChg>
      <pc:sldChg chg="modSp add mod">
        <pc:chgData name="Bert Dingemans" userId="8e69b98cb10617d5" providerId="LiveId" clId="{D31A53F0-88D7-4CCC-BB02-44D5FD77E0CF}" dt="2025-03-10T09:26:22.625" v="2726" actId="6549"/>
        <pc:sldMkLst>
          <pc:docMk/>
          <pc:sldMk cId="3753221707" sldId="1666"/>
        </pc:sldMkLst>
        <pc:spChg chg="mod">
          <ac:chgData name="Bert Dingemans" userId="8e69b98cb10617d5" providerId="LiveId" clId="{D31A53F0-88D7-4CCC-BB02-44D5FD77E0CF}" dt="2025-03-10T09:26:22.625" v="2726" actId="6549"/>
          <ac:spMkLst>
            <pc:docMk/>
            <pc:sldMk cId="3753221707" sldId="1666"/>
            <ac:spMk id="4" creationId="{B4F64079-FB34-92FD-6C36-9E7B6DF93FDD}"/>
          </ac:spMkLst>
        </pc:spChg>
      </pc:sldChg>
      <pc:sldChg chg="modSp mod modTransition">
        <pc:chgData name="Bert Dingemans" userId="8e69b98cb10617d5" providerId="LiveId" clId="{D31A53F0-88D7-4CCC-BB02-44D5FD77E0CF}" dt="2025-03-10T17:26:33.105" v="6533" actId="20577"/>
        <pc:sldMkLst>
          <pc:docMk/>
          <pc:sldMk cId="1006818885" sldId="1667"/>
        </pc:sldMkLst>
        <pc:spChg chg="mod">
          <ac:chgData name="Bert Dingemans" userId="8e69b98cb10617d5" providerId="LiveId" clId="{D31A53F0-88D7-4CCC-BB02-44D5FD77E0CF}" dt="2025-03-10T11:03:07.593" v="5273" actId="6549"/>
          <ac:spMkLst>
            <pc:docMk/>
            <pc:sldMk cId="1006818885" sldId="1667"/>
            <ac:spMk id="2" creationId="{B394165D-720F-4238-AA60-9A3B7B70AE3A}"/>
          </ac:spMkLst>
        </pc:spChg>
        <pc:graphicFrameChg chg="modGraphic">
          <ac:chgData name="Bert Dingemans" userId="8e69b98cb10617d5" providerId="LiveId" clId="{D31A53F0-88D7-4CCC-BB02-44D5FD77E0CF}" dt="2025-03-10T17:26:33.105" v="6533" actId="20577"/>
          <ac:graphicFrameMkLst>
            <pc:docMk/>
            <pc:sldMk cId="1006818885" sldId="1667"/>
            <ac:graphicFrameMk id="5" creationId="{30E0A76E-14B6-47E8-B718-10AC0006C18C}"/>
          </ac:graphicFrameMkLst>
        </pc:graphicFrameChg>
      </pc:sldChg>
      <pc:sldChg chg="del modTransition">
        <pc:chgData name="Bert Dingemans" userId="8e69b98cb10617d5" providerId="LiveId" clId="{D31A53F0-88D7-4CCC-BB02-44D5FD77E0CF}" dt="2025-03-10T09:46:02.756" v="3575" actId="47"/>
        <pc:sldMkLst>
          <pc:docMk/>
          <pc:sldMk cId="514862205" sldId="1668"/>
        </pc:sldMkLst>
      </pc:sldChg>
      <pc:sldChg chg="modSp mod modTransition">
        <pc:chgData name="Bert Dingemans" userId="8e69b98cb10617d5" providerId="LiveId" clId="{D31A53F0-88D7-4CCC-BB02-44D5FD77E0CF}" dt="2025-03-10T09:24:06.199" v="2653" actId="14100"/>
        <pc:sldMkLst>
          <pc:docMk/>
          <pc:sldMk cId="1338934960" sldId="1669"/>
        </pc:sldMkLst>
        <pc:grpChg chg="mod">
          <ac:chgData name="Bert Dingemans" userId="8e69b98cb10617d5" providerId="LiveId" clId="{D31A53F0-88D7-4CCC-BB02-44D5FD77E0CF}" dt="2025-03-10T09:24:06.199" v="2653" actId="14100"/>
          <ac:grpSpMkLst>
            <pc:docMk/>
            <pc:sldMk cId="1338934960" sldId="1669"/>
            <ac:grpSpMk id="19" creationId="{1F37FE05-F6E5-46B0-966E-7EB66DA9C748}"/>
          </ac:grpSpMkLst>
        </pc:grpChg>
      </pc:sldChg>
      <pc:sldChg chg="modTransition">
        <pc:chgData name="Bert Dingemans" userId="8e69b98cb10617d5" providerId="LiveId" clId="{D31A53F0-88D7-4CCC-BB02-44D5FD77E0CF}" dt="2025-02-25T12:58:00.896" v="1"/>
        <pc:sldMkLst>
          <pc:docMk/>
          <pc:sldMk cId="1807829037" sldId="1670"/>
        </pc:sldMkLst>
      </pc:sldChg>
      <pc:sldChg chg="modTransition">
        <pc:chgData name="Bert Dingemans" userId="8e69b98cb10617d5" providerId="LiveId" clId="{D31A53F0-88D7-4CCC-BB02-44D5FD77E0CF}" dt="2025-02-25T12:58:00.896" v="1"/>
        <pc:sldMkLst>
          <pc:docMk/>
          <pc:sldMk cId="605475805" sldId="1671"/>
        </pc:sldMkLst>
      </pc:sldChg>
      <pc:sldChg chg="addSp delSp modSp mod modTransition">
        <pc:chgData name="Bert Dingemans" userId="8e69b98cb10617d5" providerId="LiveId" clId="{D31A53F0-88D7-4CCC-BB02-44D5FD77E0CF}" dt="2025-02-27T06:11:14.376" v="52" actId="478"/>
        <pc:sldMkLst>
          <pc:docMk/>
          <pc:sldMk cId="2099299098" sldId="1673"/>
        </pc:sldMkLst>
      </pc:sldChg>
      <pc:sldChg chg="addSp delSp modSp mod modTransition">
        <pc:chgData name="Bert Dingemans" userId="8e69b98cb10617d5" providerId="LiveId" clId="{D31A53F0-88D7-4CCC-BB02-44D5FD77E0CF}" dt="2025-02-27T06:11:36.545" v="54" actId="22"/>
        <pc:sldMkLst>
          <pc:docMk/>
          <pc:sldMk cId="2920375151" sldId="1674"/>
        </pc:sldMkLst>
      </pc:sldChg>
      <pc:sldChg chg="addSp delSp modSp mod modTransition">
        <pc:chgData name="Bert Dingemans" userId="8e69b98cb10617d5" providerId="LiveId" clId="{D31A53F0-88D7-4CCC-BB02-44D5FD77E0CF}" dt="2025-02-27T06:12:44.076" v="63" actId="1076"/>
        <pc:sldMkLst>
          <pc:docMk/>
          <pc:sldMk cId="828867915" sldId="1675"/>
        </pc:sldMkLst>
      </pc:sldChg>
      <pc:sldChg chg="del modTransition">
        <pc:chgData name="Bert Dingemans" userId="8e69b98cb10617d5" providerId="LiveId" clId="{D31A53F0-88D7-4CCC-BB02-44D5FD77E0CF}" dt="2025-03-10T17:22:11.366" v="6506" actId="47"/>
        <pc:sldMkLst>
          <pc:docMk/>
          <pc:sldMk cId="777830547" sldId="1676"/>
        </pc:sldMkLst>
      </pc:sldChg>
      <pc:sldChg chg="modTransition">
        <pc:chgData name="Bert Dingemans" userId="8e69b98cb10617d5" providerId="LiveId" clId="{D31A53F0-88D7-4CCC-BB02-44D5FD77E0CF}" dt="2025-02-25T12:58:00.896" v="1"/>
        <pc:sldMkLst>
          <pc:docMk/>
          <pc:sldMk cId="1502647258" sldId="1678"/>
        </pc:sldMkLst>
      </pc:sldChg>
      <pc:sldChg chg="modTransition">
        <pc:chgData name="Bert Dingemans" userId="8e69b98cb10617d5" providerId="LiveId" clId="{D31A53F0-88D7-4CCC-BB02-44D5FD77E0CF}" dt="2025-02-25T12:58:00.896" v="1"/>
        <pc:sldMkLst>
          <pc:docMk/>
          <pc:sldMk cId="1577861207" sldId="1679"/>
        </pc:sldMkLst>
      </pc:sldChg>
      <pc:sldChg chg="del modTransition">
        <pc:chgData name="Bert Dingemans" userId="8e69b98cb10617d5" providerId="LiveId" clId="{D31A53F0-88D7-4CCC-BB02-44D5FD77E0CF}" dt="2025-03-10T09:17:01.948" v="2464" actId="47"/>
        <pc:sldMkLst>
          <pc:docMk/>
          <pc:sldMk cId="4143579161" sldId="1680"/>
        </pc:sldMkLst>
      </pc:sldChg>
      <pc:sldChg chg="modTransition">
        <pc:chgData name="Bert Dingemans" userId="8e69b98cb10617d5" providerId="LiveId" clId="{D31A53F0-88D7-4CCC-BB02-44D5FD77E0CF}" dt="2025-02-25T12:58:00.896" v="1"/>
        <pc:sldMkLst>
          <pc:docMk/>
          <pc:sldMk cId="1758083345" sldId="1682"/>
        </pc:sldMkLst>
      </pc:sldChg>
      <pc:sldChg chg="modTransition">
        <pc:chgData name="Bert Dingemans" userId="8e69b98cb10617d5" providerId="LiveId" clId="{D31A53F0-88D7-4CCC-BB02-44D5FD77E0CF}" dt="2025-02-25T12:58:00.896" v="1"/>
        <pc:sldMkLst>
          <pc:docMk/>
          <pc:sldMk cId="4076896409" sldId="1683"/>
        </pc:sldMkLst>
      </pc:sldChg>
      <pc:sldChg chg="modSp mod modTransition">
        <pc:chgData name="Bert Dingemans" userId="8e69b98cb10617d5" providerId="LiveId" clId="{D31A53F0-88D7-4CCC-BB02-44D5FD77E0CF}" dt="2025-03-10T11:21:31.229" v="6188" actId="6549"/>
        <pc:sldMkLst>
          <pc:docMk/>
          <pc:sldMk cId="438294404" sldId="1684"/>
        </pc:sldMkLst>
      </pc:sldChg>
      <pc:sldChg chg="modTransition">
        <pc:chgData name="Bert Dingemans" userId="8e69b98cb10617d5" providerId="LiveId" clId="{D31A53F0-88D7-4CCC-BB02-44D5FD77E0CF}" dt="2025-02-25T12:58:00.896" v="1"/>
        <pc:sldMkLst>
          <pc:docMk/>
          <pc:sldMk cId="1366471682" sldId="1685"/>
        </pc:sldMkLst>
      </pc:sldChg>
      <pc:sldChg chg="del modTransition">
        <pc:chgData name="Bert Dingemans" userId="8e69b98cb10617d5" providerId="LiveId" clId="{D31A53F0-88D7-4CCC-BB02-44D5FD77E0CF}" dt="2025-03-10T10:51:44.528" v="4644" actId="47"/>
        <pc:sldMkLst>
          <pc:docMk/>
          <pc:sldMk cId="4054841336" sldId="1687"/>
        </pc:sldMkLst>
      </pc:sldChg>
      <pc:sldChg chg="modSp mod modTransition">
        <pc:chgData name="Bert Dingemans" userId="8e69b98cb10617d5" providerId="LiveId" clId="{D31A53F0-88D7-4CCC-BB02-44D5FD77E0CF}" dt="2025-03-10T09:26:50.377" v="2731" actId="5793"/>
        <pc:sldMkLst>
          <pc:docMk/>
          <pc:sldMk cId="2793807219" sldId="1688"/>
        </pc:sldMkLst>
        <pc:spChg chg="mod">
          <ac:chgData name="Bert Dingemans" userId="8e69b98cb10617d5" providerId="LiveId" clId="{D31A53F0-88D7-4CCC-BB02-44D5FD77E0CF}" dt="2025-03-10T09:26:50.377" v="2731" actId="5793"/>
          <ac:spMkLst>
            <pc:docMk/>
            <pc:sldMk cId="2793807219" sldId="1688"/>
            <ac:spMk id="3" creationId="{994671B3-2522-437C-A607-E9A9922A05D5}"/>
          </ac:spMkLst>
        </pc:spChg>
      </pc:sldChg>
      <pc:sldChg chg="modTransition">
        <pc:chgData name="Bert Dingemans" userId="8e69b98cb10617d5" providerId="LiveId" clId="{D31A53F0-88D7-4CCC-BB02-44D5FD77E0CF}" dt="2025-02-25T12:58:00.896" v="1"/>
        <pc:sldMkLst>
          <pc:docMk/>
          <pc:sldMk cId="3909044860" sldId="1689"/>
        </pc:sldMkLst>
      </pc:sldChg>
      <pc:sldChg chg="del modTransition">
        <pc:chgData name="Bert Dingemans" userId="8e69b98cb10617d5" providerId="LiveId" clId="{D31A53F0-88D7-4CCC-BB02-44D5FD77E0CF}" dt="2025-03-10T11:02:46.681" v="5257" actId="2696"/>
        <pc:sldMkLst>
          <pc:docMk/>
          <pc:sldMk cId="3334019483" sldId="1691"/>
        </pc:sldMkLst>
      </pc:sldChg>
      <pc:sldChg chg="addSp delSp modSp new mod">
        <pc:chgData name="Bert Dingemans" userId="8e69b98cb10617d5" providerId="LiveId" clId="{D31A53F0-88D7-4CCC-BB02-44D5FD77E0CF}" dt="2025-02-27T06:13:38.233" v="90" actId="1076"/>
        <pc:sldMkLst>
          <pc:docMk/>
          <pc:sldMk cId="4116694842" sldId="1692"/>
        </pc:sldMkLst>
      </pc:sldChg>
      <pc:sldChg chg="modSp new mod">
        <pc:chgData name="Bert Dingemans" userId="8e69b98cb10617d5" providerId="LiveId" clId="{D31A53F0-88D7-4CCC-BB02-44D5FD77E0CF}" dt="2025-03-09T16:50:46.765" v="1614" actId="20577"/>
        <pc:sldMkLst>
          <pc:docMk/>
          <pc:sldMk cId="137971399" sldId="1709"/>
        </pc:sldMkLst>
      </pc:sldChg>
      <pc:sldChg chg="addSp delSp modSp new del mod modClrScheme chgLayout">
        <pc:chgData name="Bert Dingemans" userId="8e69b98cb10617d5" providerId="LiveId" clId="{D31A53F0-88D7-4CCC-BB02-44D5FD77E0CF}" dt="2025-03-10T09:28:59.434" v="2766" actId="47"/>
        <pc:sldMkLst>
          <pc:docMk/>
          <pc:sldMk cId="3599171624" sldId="1710"/>
        </pc:sldMkLst>
      </pc:sldChg>
      <pc:sldChg chg="modSp add del mod">
        <pc:chgData name="Bert Dingemans" userId="8e69b98cb10617d5" providerId="LiveId" clId="{D31A53F0-88D7-4CCC-BB02-44D5FD77E0CF}" dt="2025-03-10T09:39:13.544" v="3222" actId="47"/>
        <pc:sldMkLst>
          <pc:docMk/>
          <pc:sldMk cId="1357661393" sldId="1711"/>
        </pc:sldMkLst>
      </pc:sldChg>
      <pc:sldChg chg="add">
        <pc:chgData name="Bert Dingemans" userId="8e69b98cb10617d5" providerId="LiveId" clId="{D31A53F0-88D7-4CCC-BB02-44D5FD77E0CF}" dt="2025-03-09T16:54:00.416" v="1625"/>
        <pc:sldMkLst>
          <pc:docMk/>
          <pc:sldMk cId="4095082615" sldId="1712"/>
        </pc:sldMkLst>
      </pc:sldChg>
      <pc:sldChg chg="modSp add del mod">
        <pc:chgData name="Bert Dingemans" userId="8e69b98cb10617d5" providerId="LiveId" clId="{D31A53F0-88D7-4CCC-BB02-44D5FD77E0CF}" dt="2025-03-10T10:46:40.121" v="3797" actId="47"/>
        <pc:sldMkLst>
          <pc:docMk/>
          <pc:sldMk cId="1532202565" sldId="1713"/>
        </pc:sldMkLst>
      </pc:sldChg>
      <pc:sldChg chg="modSp add del mod">
        <pc:chgData name="Bert Dingemans" userId="8e69b98cb10617d5" providerId="LiveId" clId="{D31A53F0-88D7-4CCC-BB02-44D5FD77E0CF}" dt="2025-03-10T10:49:36.297" v="4167" actId="47"/>
        <pc:sldMkLst>
          <pc:docMk/>
          <pc:sldMk cId="3473169111" sldId="1714"/>
        </pc:sldMkLst>
      </pc:sldChg>
      <pc:sldChg chg="addSp delSp modSp new del mod modClrScheme chgLayout">
        <pc:chgData name="Bert Dingemans" userId="8e69b98cb10617d5" providerId="LiveId" clId="{D31A53F0-88D7-4CCC-BB02-44D5FD77E0CF}" dt="2025-03-10T09:38:40.952" v="3220" actId="2696"/>
        <pc:sldMkLst>
          <pc:docMk/>
          <pc:sldMk cId="857519799" sldId="1715"/>
        </pc:sldMkLst>
      </pc:sldChg>
      <pc:sldChg chg="add">
        <pc:chgData name="Bert Dingemans" userId="8e69b98cb10617d5" providerId="LiveId" clId="{D31A53F0-88D7-4CCC-BB02-44D5FD77E0CF}" dt="2025-03-10T09:38:53.077" v="3221"/>
        <pc:sldMkLst>
          <pc:docMk/>
          <pc:sldMk cId="1007230069" sldId="1715"/>
        </pc:sldMkLst>
      </pc:sldChg>
      <pc:sldChg chg="addSp delSp modSp new del mod">
        <pc:chgData name="Bert Dingemans" userId="8e69b98cb10617d5" providerId="LiveId" clId="{D31A53F0-88D7-4CCC-BB02-44D5FD77E0CF}" dt="2025-03-10T09:38:40.952" v="3220" actId="2696"/>
        <pc:sldMkLst>
          <pc:docMk/>
          <pc:sldMk cId="2035147932" sldId="1716"/>
        </pc:sldMkLst>
      </pc:sldChg>
      <pc:sldChg chg="add">
        <pc:chgData name="Bert Dingemans" userId="8e69b98cb10617d5" providerId="LiveId" clId="{D31A53F0-88D7-4CCC-BB02-44D5FD77E0CF}" dt="2025-03-10T09:38:53.077" v="3221"/>
        <pc:sldMkLst>
          <pc:docMk/>
          <pc:sldMk cId="2590543491" sldId="1716"/>
        </pc:sldMkLst>
      </pc:sldChg>
      <pc:sldChg chg="modSp add mod">
        <pc:chgData name="Bert Dingemans" userId="8e69b98cb10617d5" providerId="LiveId" clId="{D31A53F0-88D7-4CCC-BB02-44D5FD77E0CF}" dt="2025-03-10T09:42:13.334" v="3554" actId="20577"/>
        <pc:sldMkLst>
          <pc:docMk/>
          <pc:sldMk cId="1874631855" sldId="1717"/>
        </pc:sldMkLst>
        <pc:spChg chg="mod">
          <ac:chgData name="Bert Dingemans" userId="8e69b98cb10617d5" providerId="LiveId" clId="{D31A53F0-88D7-4CCC-BB02-44D5FD77E0CF}" dt="2025-03-10T09:39:32.891" v="3247" actId="20577"/>
          <ac:spMkLst>
            <pc:docMk/>
            <pc:sldMk cId="1874631855" sldId="1717"/>
            <ac:spMk id="6" creationId="{F48807A3-3976-B49A-963E-362BE02DBAFF}"/>
          </ac:spMkLst>
        </pc:spChg>
        <pc:spChg chg="mod">
          <ac:chgData name="Bert Dingemans" userId="8e69b98cb10617d5" providerId="LiveId" clId="{D31A53F0-88D7-4CCC-BB02-44D5FD77E0CF}" dt="2025-03-10T09:42:13.334" v="3554" actId="20577"/>
          <ac:spMkLst>
            <pc:docMk/>
            <pc:sldMk cId="1874631855" sldId="1717"/>
            <ac:spMk id="7" creationId="{95520015-CF2C-54B2-0034-4C453CEAC5F7}"/>
          </ac:spMkLst>
        </pc:spChg>
      </pc:sldChg>
      <pc:sldChg chg="modSp add mod">
        <pc:chgData name="Bert Dingemans" userId="8e69b98cb10617d5" providerId="LiveId" clId="{D31A53F0-88D7-4CCC-BB02-44D5FD77E0CF}" dt="2025-03-10T09:42:37.180" v="3561" actId="20577"/>
        <pc:sldMkLst>
          <pc:docMk/>
          <pc:sldMk cId="1921160344" sldId="1718"/>
        </pc:sldMkLst>
        <pc:spChg chg="mod">
          <ac:chgData name="Bert Dingemans" userId="8e69b98cb10617d5" providerId="LiveId" clId="{D31A53F0-88D7-4CCC-BB02-44D5FD77E0CF}" dt="2025-03-10T09:42:37.180" v="3561" actId="20577"/>
          <ac:spMkLst>
            <pc:docMk/>
            <pc:sldMk cId="1921160344" sldId="1718"/>
            <ac:spMk id="2" creationId="{ACF848B3-F1B7-161C-5794-D8D346925AA6}"/>
          </ac:spMkLst>
        </pc:spChg>
        <pc:graphicFrameChg chg="modGraphic">
          <ac:chgData name="Bert Dingemans" userId="8e69b98cb10617d5" providerId="LiveId" clId="{D31A53F0-88D7-4CCC-BB02-44D5FD77E0CF}" dt="2025-03-10T09:41:40.882" v="3522" actId="20577"/>
          <ac:graphicFrameMkLst>
            <pc:docMk/>
            <pc:sldMk cId="1921160344" sldId="1718"/>
            <ac:graphicFrameMk id="5" creationId="{158FB1F3-D574-B79D-CE37-FBDAA626CC6D}"/>
          </ac:graphicFrameMkLst>
        </pc:graphicFrameChg>
      </pc:sldChg>
      <pc:sldChg chg="modSp add del mod">
        <pc:chgData name="Bert Dingemans" userId="8e69b98cb10617d5" providerId="LiveId" clId="{D31A53F0-88D7-4CCC-BB02-44D5FD77E0CF}" dt="2025-03-10T10:45:30.988" v="3793" actId="2696"/>
        <pc:sldMkLst>
          <pc:docMk/>
          <pc:sldMk cId="176430993" sldId="1719"/>
        </pc:sldMkLst>
      </pc:sldChg>
      <pc:sldChg chg="add del">
        <pc:chgData name="Bert Dingemans" userId="8e69b98cb10617d5" providerId="LiveId" clId="{D31A53F0-88D7-4CCC-BB02-44D5FD77E0CF}" dt="2025-03-10T09:41:26.666" v="3485"/>
        <pc:sldMkLst>
          <pc:docMk/>
          <pc:sldMk cId="3393618403" sldId="1719"/>
        </pc:sldMkLst>
      </pc:sldChg>
      <pc:sldChg chg="modSp add mod">
        <pc:chgData name="Bert Dingemans" userId="8e69b98cb10617d5" providerId="LiveId" clId="{D31A53F0-88D7-4CCC-BB02-44D5FD77E0CF}" dt="2025-03-10T10:46:00.347" v="3795" actId="207"/>
        <pc:sldMkLst>
          <pc:docMk/>
          <pc:sldMk cId="4256387737" sldId="1719"/>
        </pc:sldMkLst>
        <pc:spChg chg="mod">
          <ac:chgData name="Bert Dingemans" userId="8e69b98cb10617d5" providerId="LiveId" clId="{D31A53F0-88D7-4CCC-BB02-44D5FD77E0CF}" dt="2025-03-10T10:46:00.347" v="3795" actId="207"/>
          <ac:spMkLst>
            <pc:docMk/>
            <pc:sldMk cId="4256387737" sldId="1719"/>
            <ac:spMk id="6" creationId="{9FB83F1B-060E-C82F-84F7-0F1B75DA111C}"/>
          </ac:spMkLst>
        </pc:spChg>
      </pc:sldChg>
      <pc:sldChg chg="add del">
        <pc:chgData name="Bert Dingemans" userId="8e69b98cb10617d5" providerId="LiveId" clId="{D31A53F0-88D7-4CCC-BB02-44D5FD77E0CF}" dt="2025-03-10T09:41:26.666" v="3485"/>
        <pc:sldMkLst>
          <pc:docMk/>
          <pc:sldMk cId="497845093" sldId="1720"/>
        </pc:sldMkLst>
      </pc:sldChg>
      <pc:sldChg chg="modSp add mod">
        <pc:chgData name="Bert Dingemans" userId="8e69b98cb10617d5" providerId="LiveId" clId="{D31A53F0-88D7-4CCC-BB02-44D5FD77E0CF}" dt="2025-03-10T10:47:56.864" v="4034" actId="20577"/>
        <pc:sldMkLst>
          <pc:docMk/>
          <pc:sldMk cId="906936721" sldId="1720"/>
        </pc:sldMkLst>
        <pc:spChg chg="mod">
          <ac:chgData name="Bert Dingemans" userId="8e69b98cb10617d5" providerId="LiveId" clId="{D31A53F0-88D7-4CCC-BB02-44D5FD77E0CF}" dt="2025-03-10T10:46:55.286" v="3823" actId="6549"/>
          <ac:spMkLst>
            <pc:docMk/>
            <pc:sldMk cId="906936721" sldId="1720"/>
            <ac:spMk id="6" creationId="{3A76A880-475A-A03A-36A7-268957CACBF1}"/>
          </ac:spMkLst>
        </pc:spChg>
        <pc:spChg chg="mod">
          <ac:chgData name="Bert Dingemans" userId="8e69b98cb10617d5" providerId="LiveId" clId="{D31A53F0-88D7-4CCC-BB02-44D5FD77E0CF}" dt="2025-03-10T10:47:56.864" v="4034" actId="20577"/>
          <ac:spMkLst>
            <pc:docMk/>
            <pc:sldMk cId="906936721" sldId="1720"/>
            <ac:spMk id="7" creationId="{F2613C05-443A-3679-70C5-B46DF85DD8D4}"/>
          </ac:spMkLst>
        </pc:spChg>
      </pc:sldChg>
      <pc:sldChg chg="modSp add mod">
        <pc:chgData name="Bert Dingemans" userId="8e69b98cb10617d5" providerId="LiveId" clId="{D31A53F0-88D7-4CCC-BB02-44D5FD77E0CF}" dt="2025-03-10T17:18:42.998" v="6453" actId="14734"/>
        <pc:sldMkLst>
          <pc:docMk/>
          <pc:sldMk cId="1601035367" sldId="1721"/>
        </pc:sldMkLst>
        <pc:spChg chg="mod">
          <ac:chgData name="Bert Dingemans" userId="8e69b98cb10617d5" providerId="LiveId" clId="{D31A53F0-88D7-4CCC-BB02-44D5FD77E0CF}" dt="2025-03-10T10:49:00.863" v="4166" actId="20577"/>
          <ac:spMkLst>
            <pc:docMk/>
            <pc:sldMk cId="1601035367" sldId="1721"/>
            <ac:spMk id="2" creationId="{3683F2F0-5718-3E5E-3CCA-66855BA1BDB0}"/>
          </ac:spMkLst>
        </pc:spChg>
        <pc:graphicFrameChg chg="modGraphic">
          <ac:chgData name="Bert Dingemans" userId="8e69b98cb10617d5" providerId="LiveId" clId="{D31A53F0-88D7-4CCC-BB02-44D5FD77E0CF}" dt="2025-03-10T17:18:42.998" v="6453" actId="14734"/>
          <ac:graphicFrameMkLst>
            <pc:docMk/>
            <pc:sldMk cId="1601035367" sldId="1721"/>
            <ac:graphicFrameMk id="5" creationId="{5637AF19-30E0-7FDC-9EA3-665ED3B0C5A0}"/>
          </ac:graphicFrameMkLst>
        </pc:graphicFrameChg>
      </pc:sldChg>
      <pc:sldChg chg="modSp add mod">
        <pc:chgData name="Bert Dingemans" userId="8e69b98cb10617d5" providerId="LiveId" clId="{D31A53F0-88D7-4CCC-BB02-44D5FD77E0CF}" dt="2025-03-10T11:00:04.010" v="5188" actId="20577"/>
        <pc:sldMkLst>
          <pc:docMk/>
          <pc:sldMk cId="2664641231" sldId="1722"/>
        </pc:sldMkLst>
        <pc:spChg chg="mod">
          <ac:chgData name="Bert Dingemans" userId="8e69b98cb10617d5" providerId="LiveId" clId="{D31A53F0-88D7-4CCC-BB02-44D5FD77E0CF}" dt="2025-03-10T10:53:52.615" v="4688" actId="6549"/>
          <ac:spMkLst>
            <pc:docMk/>
            <pc:sldMk cId="2664641231" sldId="1722"/>
            <ac:spMk id="6" creationId="{3C801239-10CE-AD70-2DF1-E638C60D74CB}"/>
          </ac:spMkLst>
        </pc:spChg>
        <pc:spChg chg="mod">
          <ac:chgData name="Bert Dingemans" userId="8e69b98cb10617d5" providerId="LiveId" clId="{D31A53F0-88D7-4CCC-BB02-44D5FD77E0CF}" dt="2025-03-10T11:00:04.010" v="5188" actId="20577"/>
          <ac:spMkLst>
            <pc:docMk/>
            <pc:sldMk cId="2664641231" sldId="1722"/>
            <ac:spMk id="7" creationId="{3147689D-885E-2DCB-3226-416F6630845B}"/>
          </ac:spMkLst>
        </pc:spChg>
      </pc:sldChg>
      <pc:sldChg chg="modSp add mod">
        <pc:chgData name="Bert Dingemans" userId="8e69b98cb10617d5" providerId="LiveId" clId="{D31A53F0-88D7-4CCC-BB02-44D5FD77E0CF}" dt="2025-03-10T17:22:22.449" v="6507" actId="20577"/>
        <pc:sldMkLst>
          <pc:docMk/>
          <pc:sldMk cId="1931073726" sldId="1723"/>
        </pc:sldMkLst>
        <pc:spChg chg="mod">
          <ac:chgData name="Bert Dingemans" userId="8e69b98cb10617d5" providerId="LiveId" clId="{D31A53F0-88D7-4CCC-BB02-44D5FD77E0CF}" dt="2025-03-10T10:56:19.467" v="4868" actId="6549"/>
          <ac:spMkLst>
            <pc:docMk/>
            <pc:sldMk cId="1931073726" sldId="1723"/>
            <ac:spMk id="2" creationId="{29FAB289-CA49-A155-A5B8-C650B790D0CD}"/>
          </ac:spMkLst>
        </pc:spChg>
        <pc:graphicFrameChg chg="mod modGraphic">
          <ac:chgData name="Bert Dingemans" userId="8e69b98cb10617d5" providerId="LiveId" clId="{D31A53F0-88D7-4CCC-BB02-44D5FD77E0CF}" dt="2025-03-10T17:22:22.449" v="6507" actId="20577"/>
          <ac:graphicFrameMkLst>
            <pc:docMk/>
            <pc:sldMk cId="1931073726" sldId="1723"/>
            <ac:graphicFrameMk id="5" creationId="{448EE384-D8AC-3CB8-73A1-CE9B79A0C9D2}"/>
          </ac:graphicFrameMkLst>
        </pc:graphicFrameChg>
      </pc:sldChg>
      <pc:sldChg chg="modSp add mod">
        <pc:chgData name="Bert Dingemans" userId="8e69b98cb10617d5" providerId="LiveId" clId="{D31A53F0-88D7-4CCC-BB02-44D5FD77E0CF}" dt="2025-03-10T11:00:59.744" v="5253" actId="113"/>
        <pc:sldMkLst>
          <pc:docMk/>
          <pc:sldMk cId="3822139242" sldId="1724"/>
        </pc:sldMkLst>
        <pc:spChg chg="mod">
          <ac:chgData name="Bert Dingemans" userId="8e69b98cb10617d5" providerId="LiveId" clId="{D31A53F0-88D7-4CCC-BB02-44D5FD77E0CF}" dt="2025-03-10T10:58:59.361" v="5068" actId="6549"/>
          <ac:spMkLst>
            <pc:docMk/>
            <pc:sldMk cId="3822139242" sldId="1724"/>
            <ac:spMk id="2" creationId="{427587DC-DD91-88D8-946E-DC1628B4E6B2}"/>
          </ac:spMkLst>
        </pc:spChg>
        <pc:graphicFrameChg chg="modGraphic">
          <ac:chgData name="Bert Dingemans" userId="8e69b98cb10617d5" providerId="LiveId" clId="{D31A53F0-88D7-4CCC-BB02-44D5FD77E0CF}" dt="2025-03-10T11:00:59.744" v="5253" actId="113"/>
          <ac:graphicFrameMkLst>
            <pc:docMk/>
            <pc:sldMk cId="3822139242" sldId="1724"/>
            <ac:graphicFrameMk id="5" creationId="{A83CC086-6F89-8461-3BFC-E8D3B232C93E}"/>
          </ac:graphicFrameMkLst>
        </pc:graphicFrameChg>
      </pc:sldChg>
      <pc:sldChg chg="modSp add mod">
        <pc:chgData name="Bert Dingemans" userId="8e69b98cb10617d5" providerId="LiveId" clId="{D31A53F0-88D7-4CCC-BB02-44D5FD77E0CF}" dt="2025-03-10T17:27:50.042" v="6591" actId="6549"/>
        <pc:sldMkLst>
          <pc:docMk/>
          <pc:sldMk cId="3961949469" sldId="1725"/>
        </pc:sldMkLst>
        <pc:spChg chg="mod">
          <ac:chgData name="Bert Dingemans" userId="8e69b98cb10617d5" providerId="LiveId" clId="{D31A53F0-88D7-4CCC-BB02-44D5FD77E0CF}" dt="2025-03-10T17:27:50.042" v="6591" actId="6549"/>
          <ac:spMkLst>
            <pc:docMk/>
            <pc:sldMk cId="3961949469" sldId="1725"/>
            <ac:spMk id="2" creationId="{7516169C-811E-DFFD-8F60-FD247B56B500}"/>
          </ac:spMkLst>
        </pc:spChg>
      </pc:sldChg>
      <pc:sldChg chg="modSp add mod">
        <pc:chgData name="Bert Dingemans" userId="8e69b98cb10617d5" providerId="LiveId" clId="{D31A53F0-88D7-4CCC-BB02-44D5FD77E0CF}" dt="2025-03-10T17:27:41.732" v="6583" actId="6549"/>
        <pc:sldMkLst>
          <pc:docMk/>
          <pc:sldMk cId="3436339540" sldId="1726"/>
        </pc:sldMkLst>
        <pc:spChg chg="mod">
          <ac:chgData name="Bert Dingemans" userId="8e69b98cb10617d5" providerId="LiveId" clId="{D31A53F0-88D7-4CCC-BB02-44D5FD77E0CF}" dt="2025-03-10T17:27:41.732" v="6583" actId="6549"/>
          <ac:spMkLst>
            <pc:docMk/>
            <pc:sldMk cId="3436339540" sldId="1726"/>
            <ac:spMk id="2" creationId="{621B101A-63F6-1B3A-6CAC-5B5BED604D50}"/>
          </ac:spMkLst>
        </pc:spChg>
        <pc:spChg chg="mod">
          <ac:chgData name="Bert Dingemans" userId="8e69b98cb10617d5" providerId="LiveId" clId="{D31A53F0-88D7-4CCC-BB02-44D5FD77E0CF}" dt="2025-03-10T11:18:41.555" v="6135" actId="27636"/>
          <ac:spMkLst>
            <pc:docMk/>
            <pc:sldMk cId="3436339540" sldId="1726"/>
            <ac:spMk id="3" creationId="{13DE7BF9-9815-E6A8-6824-86727BA4E453}"/>
          </ac:spMkLst>
        </pc:spChg>
      </pc:sldChg>
      <pc:sldChg chg="addSp delSp modSp new mod modClrScheme chgLayout">
        <pc:chgData name="Bert Dingemans" userId="8e69b98cb10617d5" providerId="LiveId" clId="{D31A53F0-88D7-4CCC-BB02-44D5FD77E0CF}" dt="2025-03-10T11:23:58.336" v="6242" actId="6549"/>
        <pc:sldMkLst>
          <pc:docMk/>
          <pc:sldMk cId="3828008397" sldId="1727"/>
        </pc:sldMkLst>
      </pc:sldChg>
    </pc:docChg>
  </pc:docChgLst>
  <pc:docChgLst>
    <pc:chgData name="Bert Dingemans" userId="8e69b98cb10617d5" providerId="LiveId" clId="{838C76AB-6C6F-4163-AE3A-57A5A00FFFEA}"/>
    <pc:docChg chg="custSel addSld delSld modSld">
      <pc:chgData name="Bert Dingemans" userId="8e69b98cb10617d5" providerId="LiveId" clId="{838C76AB-6C6F-4163-AE3A-57A5A00FFFEA}" dt="2024-12-30T08:12:42.672" v="151" actId="729"/>
      <pc:docMkLst>
        <pc:docMk/>
      </pc:docMkLst>
      <pc:sldChg chg="mod modShow">
        <pc:chgData name="Bert Dingemans" userId="8e69b98cb10617d5" providerId="LiveId" clId="{838C76AB-6C6F-4163-AE3A-57A5A00FFFEA}" dt="2024-12-30T08:12:42.672" v="151" actId="729"/>
        <pc:sldMkLst>
          <pc:docMk/>
          <pc:sldMk cId="1364496337" sldId="284"/>
        </pc:sldMkLst>
      </pc:sldChg>
      <pc:sldChg chg="mod modShow">
        <pc:chgData name="Bert Dingemans" userId="8e69b98cb10617d5" providerId="LiveId" clId="{838C76AB-6C6F-4163-AE3A-57A5A00FFFEA}" dt="2024-12-30T08:12:42.672" v="151" actId="729"/>
        <pc:sldMkLst>
          <pc:docMk/>
          <pc:sldMk cId="191749202" sldId="362"/>
        </pc:sldMkLst>
      </pc:sldChg>
      <pc:sldChg chg="mod modShow">
        <pc:chgData name="Bert Dingemans" userId="8e69b98cb10617d5" providerId="LiveId" clId="{838C76AB-6C6F-4163-AE3A-57A5A00FFFEA}" dt="2024-12-30T08:12:42.672" v="151" actId="729"/>
        <pc:sldMkLst>
          <pc:docMk/>
          <pc:sldMk cId="2323781741" sldId="363"/>
        </pc:sldMkLst>
      </pc:sldChg>
      <pc:sldChg chg="mod modShow">
        <pc:chgData name="Bert Dingemans" userId="8e69b98cb10617d5" providerId="LiveId" clId="{838C76AB-6C6F-4163-AE3A-57A5A00FFFEA}" dt="2024-12-30T08:12:42.672" v="151" actId="729"/>
        <pc:sldMkLst>
          <pc:docMk/>
          <pc:sldMk cId="1948559209" sldId="365"/>
        </pc:sldMkLst>
      </pc:sldChg>
      <pc:sldChg chg="mod modShow">
        <pc:chgData name="Bert Dingemans" userId="8e69b98cb10617d5" providerId="LiveId" clId="{838C76AB-6C6F-4163-AE3A-57A5A00FFFEA}" dt="2024-12-30T08:12:42.672" v="151" actId="729"/>
        <pc:sldMkLst>
          <pc:docMk/>
          <pc:sldMk cId="2794587662" sldId="402"/>
        </pc:sldMkLst>
      </pc:sldChg>
      <pc:sldChg chg="mod modShow">
        <pc:chgData name="Bert Dingemans" userId="8e69b98cb10617d5" providerId="LiveId" clId="{838C76AB-6C6F-4163-AE3A-57A5A00FFFEA}" dt="2024-12-30T08:12:42.672" v="151" actId="729"/>
        <pc:sldMkLst>
          <pc:docMk/>
          <pc:sldMk cId="313037343" sldId="406"/>
        </pc:sldMkLst>
      </pc:sldChg>
      <pc:sldChg chg="mod modShow">
        <pc:chgData name="Bert Dingemans" userId="8e69b98cb10617d5" providerId="LiveId" clId="{838C76AB-6C6F-4163-AE3A-57A5A00FFFEA}" dt="2024-12-30T08:12:42.672" v="151" actId="729"/>
        <pc:sldMkLst>
          <pc:docMk/>
          <pc:sldMk cId="3922320694" sldId="408"/>
        </pc:sldMkLst>
      </pc:sldChg>
      <pc:sldChg chg="modSp mod">
        <pc:chgData name="Bert Dingemans" userId="8e69b98cb10617d5" providerId="LiveId" clId="{838C76AB-6C6F-4163-AE3A-57A5A00FFFEA}" dt="2024-12-30T08:10:00.647" v="121" actId="6549"/>
        <pc:sldMkLst>
          <pc:docMk/>
          <pc:sldMk cId="2447906243" sldId="603"/>
        </pc:sldMkLst>
      </pc:sldChg>
      <pc:sldChg chg="del">
        <pc:chgData name="Bert Dingemans" userId="8e69b98cb10617d5" providerId="LiveId" clId="{838C76AB-6C6F-4163-AE3A-57A5A00FFFEA}" dt="2024-12-30T07:56:10.853" v="1" actId="47"/>
        <pc:sldMkLst>
          <pc:docMk/>
          <pc:sldMk cId="3609312612" sldId="605"/>
        </pc:sldMkLst>
      </pc:sldChg>
      <pc:sldChg chg="mod modShow">
        <pc:chgData name="Bert Dingemans" userId="8e69b98cb10617d5" providerId="LiveId" clId="{838C76AB-6C6F-4163-AE3A-57A5A00FFFEA}" dt="2024-12-30T08:12:42.672" v="151" actId="729"/>
        <pc:sldMkLst>
          <pc:docMk/>
          <pc:sldMk cId="1212723537" sldId="786"/>
        </pc:sldMkLst>
      </pc:sldChg>
      <pc:sldChg chg="mod modShow">
        <pc:chgData name="Bert Dingemans" userId="8e69b98cb10617d5" providerId="LiveId" clId="{838C76AB-6C6F-4163-AE3A-57A5A00FFFEA}" dt="2024-12-30T08:12:42.672" v="151" actId="729"/>
        <pc:sldMkLst>
          <pc:docMk/>
          <pc:sldMk cId="3875418593" sldId="792"/>
        </pc:sldMkLst>
      </pc:sldChg>
      <pc:sldChg chg="del">
        <pc:chgData name="Bert Dingemans" userId="8e69b98cb10617d5" providerId="LiveId" clId="{838C76AB-6C6F-4163-AE3A-57A5A00FFFEA}" dt="2024-12-30T08:03:46.220" v="11" actId="47"/>
        <pc:sldMkLst>
          <pc:docMk/>
          <pc:sldMk cId="143001103" sldId="807"/>
        </pc:sldMkLst>
      </pc:sldChg>
      <pc:sldChg chg="del">
        <pc:chgData name="Bert Dingemans" userId="8e69b98cb10617d5" providerId="LiveId" clId="{838C76AB-6C6F-4163-AE3A-57A5A00FFFEA}" dt="2024-12-30T08:03:47.874" v="12" actId="47"/>
        <pc:sldMkLst>
          <pc:docMk/>
          <pc:sldMk cId="1830966768" sldId="808"/>
        </pc:sldMkLst>
      </pc:sldChg>
      <pc:sldChg chg="del">
        <pc:chgData name="Bert Dingemans" userId="8e69b98cb10617d5" providerId="LiveId" clId="{838C76AB-6C6F-4163-AE3A-57A5A00FFFEA}" dt="2024-12-30T08:03:49.126" v="13" actId="47"/>
        <pc:sldMkLst>
          <pc:docMk/>
          <pc:sldMk cId="3973712400" sldId="809"/>
        </pc:sldMkLst>
      </pc:sldChg>
      <pc:sldChg chg="del">
        <pc:chgData name="Bert Dingemans" userId="8e69b98cb10617d5" providerId="LiveId" clId="{838C76AB-6C6F-4163-AE3A-57A5A00FFFEA}" dt="2024-12-30T08:03:50.707" v="14" actId="47"/>
        <pc:sldMkLst>
          <pc:docMk/>
          <pc:sldMk cId="450387749" sldId="810"/>
        </pc:sldMkLst>
      </pc:sldChg>
      <pc:sldChg chg="del">
        <pc:chgData name="Bert Dingemans" userId="8e69b98cb10617d5" providerId="LiveId" clId="{838C76AB-6C6F-4163-AE3A-57A5A00FFFEA}" dt="2024-12-30T08:03:52.982" v="15" actId="47"/>
        <pc:sldMkLst>
          <pc:docMk/>
          <pc:sldMk cId="625436903" sldId="811"/>
        </pc:sldMkLst>
      </pc:sldChg>
      <pc:sldChg chg="del">
        <pc:chgData name="Bert Dingemans" userId="8e69b98cb10617d5" providerId="LiveId" clId="{838C76AB-6C6F-4163-AE3A-57A5A00FFFEA}" dt="2024-12-30T08:03:58.487" v="16" actId="47"/>
        <pc:sldMkLst>
          <pc:docMk/>
          <pc:sldMk cId="2152669321" sldId="812"/>
        </pc:sldMkLst>
      </pc:sldChg>
      <pc:sldChg chg="mod modShow">
        <pc:chgData name="Bert Dingemans" userId="8e69b98cb10617d5" providerId="LiveId" clId="{838C76AB-6C6F-4163-AE3A-57A5A00FFFEA}" dt="2024-12-30T08:12:42.672" v="151" actId="729"/>
        <pc:sldMkLst>
          <pc:docMk/>
          <pc:sldMk cId="4190713373" sldId="819"/>
        </pc:sldMkLst>
      </pc:sldChg>
      <pc:sldChg chg="mod modShow">
        <pc:chgData name="Bert Dingemans" userId="8e69b98cb10617d5" providerId="LiveId" clId="{838C76AB-6C6F-4163-AE3A-57A5A00FFFEA}" dt="2024-12-30T08:12:42.672" v="151" actId="729"/>
        <pc:sldMkLst>
          <pc:docMk/>
          <pc:sldMk cId="1814346306" sldId="825"/>
        </pc:sldMkLst>
      </pc:sldChg>
      <pc:sldChg chg="mod modShow">
        <pc:chgData name="Bert Dingemans" userId="8e69b98cb10617d5" providerId="LiveId" clId="{838C76AB-6C6F-4163-AE3A-57A5A00FFFEA}" dt="2024-12-30T08:12:42.672" v="151" actId="729"/>
        <pc:sldMkLst>
          <pc:docMk/>
          <pc:sldMk cId="3616541502" sldId="888"/>
        </pc:sldMkLst>
      </pc:sldChg>
      <pc:sldChg chg="mod modShow">
        <pc:chgData name="Bert Dingemans" userId="8e69b98cb10617d5" providerId="LiveId" clId="{838C76AB-6C6F-4163-AE3A-57A5A00FFFEA}" dt="2024-12-30T08:12:42.672" v="151" actId="729"/>
        <pc:sldMkLst>
          <pc:docMk/>
          <pc:sldMk cId="1393799135" sldId="889"/>
        </pc:sldMkLst>
      </pc:sldChg>
      <pc:sldChg chg="mod modShow">
        <pc:chgData name="Bert Dingemans" userId="8e69b98cb10617d5" providerId="LiveId" clId="{838C76AB-6C6F-4163-AE3A-57A5A00FFFEA}" dt="2024-12-30T08:12:42.672" v="151" actId="729"/>
        <pc:sldMkLst>
          <pc:docMk/>
          <pc:sldMk cId="3399103781" sldId="890"/>
        </pc:sldMkLst>
      </pc:sldChg>
      <pc:sldChg chg="mod modShow">
        <pc:chgData name="Bert Dingemans" userId="8e69b98cb10617d5" providerId="LiveId" clId="{838C76AB-6C6F-4163-AE3A-57A5A00FFFEA}" dt="2024-12-30T08:12:42.672" v="151" actId="729"/>
        <pc:sldMkLst>
          <pc:docMk/>
          <pc:sldMk cId="4051835112" sldId="891"/>
        </pc:sldMkLst>
      </pc:sldChg>
      <pc:sldChg chg="mod modShow">
        <pc:chgData name="Bert Dingemans" userId="8e69b98cb10617d5" providerId="LiveId" clId="{838C76AB-6C6F-4163-AE3A-57A5A00FFFEA}" dt="2024-12-30T08:12:42.672" v="151" actId="729"/>
        <pc:sldMkLst>
          <pc:docMk/>
          <pc:sldMk cId="2455643435" sldId="892"/>
        </pc:sldMkLst>
      </pc:sldChg>
      <pc:sldChg chg="mod modShow">
        <pc:chgData name="Bert Dingemans" userId="8e69b98cb10617d5" providerId="LiveId" clId="{838C76AB-6C6F-4163-AE3A-57A5A00FFFEA}" dt="2024-12-30T08:12:42.672" v="151" actId="729"/>
        <pc:sldMkLst>
          <pc:docMk/>
          <pc:sldMk cId="3530070703" sldId="893"/>
        </pc:sldMkLst>
      </pc:sldChg>
      <pc:sldChg chg="mod modShow">
        <pc:chgData name="Bert Dingemans" userId="8e69b98cb10617d5" providerId="LiveId" clId="{838C76AB-6C6F-4163-AE3A-57A5A00FFFEA}" dt="2024-12-30T08:12:42.672" v="151" actId="729"/>
        <pc:sldMkLst>
          <pc:docMk/>
          <pc:sldMk cId="3312101394" sldId="899"/>
        </pc:sldMkLst>
      </pc:sldChg>
      <pc:sldChg chg="mod modShow">
        <pc:chgData name="Bert Dingemans" userId="8e69b98cb10617d5" providerId="LiveId" clId="{838C76AB-6C6F-4163-AE3A-57A5A00FFFEA}" dt="2024-12-30T08:12:42.672" v="151" actId="729"/>
        <pc:sldMkLst>
          <pc:docMk/>
          <pc:sldMk cId="1665803604" sldId="907"/>
        </pc:sldMkLst>
      </pc:sldChg>
      <pc:sldChg chg="modSp mod">
        <pc:chgData name="Bert Dingemans" userId="8e69b98cb10617d5" providerId="LiveId" clId="{838C76AB-6C6F-4163-AE3A-57A5A00FFFEA}" dt="2024-12-30T08:08:03.171" v="49" actId="27636"/>
        <pc:sldMkLst>
          <pc:docMk/>
          <pc:sldMk cId="1860223375" sldId="1557"/>
        </pc:sldMkLst>
      </pc:sldChg>
      <pc:sldChg chg="mod modShow">
        <pc:chgData name="Bert Dingemans" userId="8e69b98cb10617d5" providerId="LiveId" clId="{838C76AB-6C6F-4163-AE3A-57A5A00FFFEA}" dt="2024-12-30T08:12:42.672" v="151" actId="729"/>
        <pc:sldMkLst>
          <pc:docMk/>
          <pc:sldMk cId="3004496128" sldId="1599"/>
        </pc:sldMkLst>
      </pc:sldChg>
      <pc:sldChg chg="mod modShow">
        <pc:chgData name="Bert Dingemans" userId="8e69b98cb10617d5" providerId="LiveId" clId="{838C76AB-6C6F-4163-AE3A-57A5A00FFFEA}" dt="2024-12-30T08:12:42.672" v="151" actId="729"/>
        <pc:sldMkLst>
          <pc:docMk/>
          <pc:sldMk cId="2694165670" sldId="1609"/>
        </pc:sldMkLst>
      </pc:sldChg>
      <pc:sldChg chg="mod modShow">
        <pc:chgData name="Bert Dingemans" userId="8e69b98cb10617d5" providerId="LiveId" clId="{838C76AB-6C6F-4163-AE3A-57A5A00FFFEA}" dt="2024-12-30T08:12:42.672" v="151" actId="729"/>
        <pc:sldMkLst>
          <pc:docMk/>
          <pc:sldMk cId="970693108" sldId="1610"/>
        </pc:sldMkLst>
      </pc:sldChg>
      <pc:sldChg chg="mod modShow">
        <pc:chgData name="Bert Dingemans" userId="8e69b98cb10617d5" providerId="LiveId" clId="{838C76AB-6C6F-4163-AE3A-57A5A00FFFEA}" dt="2024-12-30T08:12:42.672" v="151" actId="729"/>
        <pc:sldMkLst>
          <pc:docMk/>
          <pc:sldMk cId="1115825742" sldId="1611"/>
        </pc:sldMkLst>
      </pc:sldChg>
      <pc:sldChg chg="mod modShow">
        <pc:chgData name="Bert Dingemans" userId="8e69b98cb10617d5" providerId="LiveId" clId="{838C76AB-6C6F-4163-AE3A-57A5A00FFFEA}" dt="2024-12-30T08:12:42.672" v="151" actId="729"/>
        <pc:sldMkLst>
          <pc:docMk/>
          <pc:sldMk cId="2308175337" sldId="1612"/>
        </pc:sldMkLst>
      </pc:sldChg>
      <pc:sldChg chg="mod modShow">
        <pc:chgData name="Bert Dingemans" userId="8e69b98cb10617d5" providerId="LiveId" clId="{838C76AB-6C6F-4163-AE3A-57A5A00FFFEA}" dt="2024-12-30T08:12:42.672" v="151" actId="729"/>
        <pc:sldMkLst>
          <pc:docMk/>
          <pc:sldMk cId="1492611360" sldId="1613"/>
        </pc:sldMkLst>
      </pc:sldChg>
      <pc:sldChg chg="mod modShow">
        <pc:chgData name="Bert Dingemans" userId="8e69b98cb10617d5" providerId="LiveId" clId="{838C76AB-6C6F-4163-AE3A-57A5A00FFFEA}" dt="2024-12-30T08:12:42.672" v="151" actId="729"/>
        <pc:sldMkLst>
          <pc:docMk/>
          <pc:sldMk cId="3865281531" sldId="1614"/>
        </pc:sldMkLst>
      </pc:sldChg>
      <pc:sldChg chg="mod modShow">
        <pc:chgData name="Bert Dingemans" userId="8e69b98cb10617d5" providerId="LiveId" clId="{838C76AB-6C6F-4163-AE3A-57A5A00FFFEA}" dt="2024-12-30T08:12:42.672" v="151" actId="729"/>
        <pc:sldMkLst>
          <pc:docMk/>
          <pc:sldMk cId="1033916003" sldId="1615"/>
        </pc:sldMkLst>
      </pc:sldChg>
      <pc:sldChg chg="mod modShow">
        <pc:chgData name="Bert Dingemans" userId="8e69b98cb10617d5" providerId="LiveId" clId="{838C76AB-6C6F-4163-AE3A-57A5A00FFFEA}" dt="2024-12-30T08:12:42.672" v="151" actId="729"/>
        <pc:sldMkLst>
          <pc:docMk/>
          <pc:sldMk cId="1042983184" sldId="1616"/>
        </pc:sldMkLst>
      </pc:sldChg>
      <pc:sldChg chg="mod modShow">
        <pc:chgData name="Bert Dingemans" userId="8e69b98cb10617d5" providerId="LiveId" clId="{838C76AB-6C6F-4163-AE3A-57A5A00FFFEA}" dt="2024-12-30T08:12:42.672" v="151" actId="729"/>
        <pc:sldMkLst>
          <pc:docMk/>
          <pc:sldMk cId="1758842709" sldId="1617"/>
        </pc:sldMkLst>
      </pc:sldChg>
      <pc:sldChg chg="mod modShow">
        <pc:chgData name="Bert Dingemans" userId="8e69b98cb10617d5" providerId="LiveId" clId="{838C76AB-6C6F-4163-AE3A-57A5A00FFFEA}" dt="2024-12-30T08:12:42.672" v="151" actId="729"/>
        <pc:sldMkLst>
          <pc:docMk/>
          <pc:sldMk cId="1354365876" sldId="1618"/>
        </pc:sldMkLst>
      </pc:sldChg>
      <pc:sldChg chg="mod modShow">
        <pc:chgData name="Bert Dingemans" userId="8e69b98cb10617d5" providerId="LiveId" clId="{838C76AB-6C6F-4163-AE3A-57A5A00FFFEA}" dt="2024-12-30T08:12:42.672" v="151" actId="729"/>
        <pc:sldMkLst>
          <pc:docMk/>
          <pc:sldMk cId="8379663" sldId="1619"/>
        </pc:sldMkLst>
      </pc:sldChg>
      <pc:sldChg chg="mod modShow">
        <pc:chgData name="Bert Dingemans" userId="8e69b98cb10617d5" providerId="LiveId" clId="{838C76AB-6C6F-4163-AE3A-57A5A00FFFEA}" dt="2024-12-30T08:12:42.672" v="151" actId="729"/>
        <pc:sldMkLst>
          <pc:docMk/>
          <pc:sldMk cId="4238203225" sldId="1620"/>
        </pc:sldMkLst>
      </pc:sldChg>
      <pc:sldChg chg="del">
        <pc:chgData name="Bert Dingemans" userId="8e69b98cb10617d5" providerId="LiveId" clId="{838C76AB-6C6F-4163-AE3A-57A5A00FFFEA}" dt="2024-12-30T07:56:09.946" v="0" actId="47"/>
        <pc:sldMkLst>
          <pc:docMk/>
          <pc:sldMk cId="4002271080" sldId="1638"/>
        </pc:sldMkLst>
      </pc:sldChg>
      <pc:sldChg chg="del">
        <pc:chgData name="Bert Dingemans" userId="8e69b98cb10617d5" providerId="LiveId" clId="{838C76AB-6C6F-4163-AE3A-57A5A00FFFEA}" dt="2024-12-30T07:56:18.799" v="2" actId="47"/>
        <pc:sldMkLst>
          <pc:docMk/>
          <pc:sldMk cId="168598946" sldId="1641"/>
        </pc:sldMkLst>
      </pc:sldChg>
      <pc:sldChg chg="del">
        <pc:chgData name="Bert Dingemans" userId="8e69b98cb10617d5" providerId="LiveId" clId="{838C76AB-6C6F-4163-AE3A-57A5A00FFFEA}" dt="2024-12-30T07:56:19.990" v="3" actId="47"/>
        <pc:sldMkLst>
          <pc:docMk/>
          <pc:sldMk cId="3881444693" sldId="1642"/>
        </pc:sldMkLst>
      </pc:sldChg>
      <pc:sldChg chg="del">
        <pc:chgData name="Bert Dingemans" userId="8e69b98cb10617d5" providerId="LiveId" clId="{838C76AB-6C6F-4163-AE3A-57A5A00FFFEA}" dt="2024-12-30T07:56:22.815" v="4" actId="47"/>
        <pc:sldMkLst>
          <pc:docMk/>
          <pc:sldMk cId="4290656993" sldId="1644"/>
        </pc:sldMkLst>
      </pc:sldChg>
      <pc:sldChg chg="del">
        <pc:chgData name="Bert Dingemans" userId="8e69b98cb10617d5" providerId="LiveId" clId="{838C76AB-6C6F-4163-AE3A-57A5A00FFFEA}" dt="2024-12-30T07:56:24.215" v="5" actId="47"/>
        <pc:sldMkLst>
          <pc:docMk/>
          <pc:sldMk cId="3723755096" sldId="1645"/>
        </pc:sldMkLst>
      </pc:sldChg>
      <pc:sldChg chg="modSp mod">
        <pc:chgData name="Bert Dingemans" userId="8e69b98cb10617d5" providerId="LiveId" clId="{838C76AB-6C6F-4163-AE3A-57A5A00FFFEA}" dt="2024-12-30T08:10:12.509" v="150" actId="6549"/>
        <pc:sldMkLst>
          <pc:docMk/>
          <pc:sldMk cId="605475805" sldId="1671"/>
        </pc:sldMkLst>
      </pc:sldChg>
      <pc:sldChg chg="addSp modSp mod">
        <pc:chgData name="Bert Dingemans" userId="8e69b98cb10617d5" providerId="LiveId" clId="{838C76AB-6C6F-4163-AE3A-57A5A00FFFEA}" dt="2024-12-30T08:04:39.579" v="18" actId="14100"/>
        <pc:sldMkLst>
          <pc:docMk/>
          <pc:sldMk cId="1502647258" sldId="1678"/>
        </pc:sldMkLst>
      </pc:sldChg>
      <pc:sldChg chg="mod modShow">
        <pc:chgData name="Bert Dingemans" userId="8e69b98cb10617d5" providerId="LiveId" clId="{838C76AB-6C6F-4163-AE3A-57A5A00FFFEA}" dt="2024-12-30T08:05:24.388" v="19" actId="729"/>
        <pc:sldMkLst>
          <pc:docMk/>
          <pc:sldMk cId="438294404" sldId="1684"/>
        </pc:sldMkLst>
      </pc:sldChg>
      <pc:sldChg chg="delSp modSp add mod delAnim">
        <pc:chgData name="Bert Dingemans" userId="8e69b98cb10617d5" providerId="LiveId" clId="{838C76AB-6C6F-4163-AE3A-57A5A00FFFEA}" dt="2024-12-30T07:58:21.818" v="10" actId="478"/>
        <pc:sldMkLst>
          <pc:docMk/>
          <pc:sldMk cId="3334019483" sldId="1691"/>
        </pc:sldMkLst>
      </pc:sldChg>
    </pc:docChg>
  </pc:docChgLst>
  <pc:docChgLst>
    <pc:chgData name="Bert Dingemans" userId="8e69b98cb10617d5" providerId="LiveId" clId="{BCAF6A2C-709B-4ADE-889C-208262BB3355}"/>
    <pc:docChg chg="modSld">
      <pc:chgData name="Bert Dingemans" userId="8e69b98cb10617d5" providerId="LiveId" clId="{BCAF6A2C-709B-4ADE-889C-208262BB3355}" dt="2020-08-23T07:31:43.788" v="90" actId="14100"/>
      <pc:docMkLst>
        <pc:docMk/>
      </pc:docMkLst>
      <pc:sldChg chg="modSp mod">
        <pc:chgData name="Bert Dingemans" userId="8e69b98cb10617d5" providerId="LiveId" clId="{BCAF6A2C-709B-4ADE-889C-208262BB3355}" dt="2020-08-23T07:31:43.788" v="90" actId="14100"/>
        <pc:sldMkLst>
          <pc:docMk/>
          <pc:sldMk cId="1473072299" sldId="285"/>
        </pc:sldMkLst>
      </pc:sldChg>
    </pc:docChg>
  </pc:docChgLst>
  <pc:docChgLst>
    <pc:chgData name="Bert Dingemans" userId="8e69b98cb10617d5" providerId="LiveId" clId="{3A6A0372-9C9A-48C6-AA7C-5F086BDD37E1}"/>
    <pc:docChg chg="custSel addSld modSld">
      <pc:chgData name="Bert Dingemans" userId="8e69b98cb10617d5" providerId="LiveId" clId="{3A6A0372-9C9A-48C6-AA7C-5F086BDD37E1}" dt="2021-07-24T08:09:35.302" v="871" actId="20577"/>
      <pc:docMkLst>
        <pc:docMk/>
      </pc:docMkLst>
      <pc:sldChg chg="modSp mod">
        <pc:chgData name="Bert Dingemans" userId="8e69b98cb10617d5" providerId="LiveId" clId="{3A6A0372-9C9A-48C6-AA7C-5F086BDD37E1}" dt="2021-07-17T09:26:40.442" v="79" actId="113"/>
        <pc:sldMkLst>
          <pc:docMk/>
          <pc:sldMk cId="3342568992" sldId="281"/>
        </pc:sldMkLst>
      </pc:sldChg>
      <pc:sldChg chg="modSp mod">
        <pc:chgData name="Bert Dingemans" userId="8e69b98cb10617d5" providerId="LiveId" clId="{3A6A0372-9C9A-48C6-AA7C-5F086BDD37E1}" dt="2021-07-17T09:23:23.680" v="18" actId="14100"/>
        <pc:sldMkLst>
          <pc:docMk/>
          <pc:sldMk cId="1473072299" sldId="285"/>
        </pc:sldMkLst>
      </pc:sldChg>
      <pc:sldChg chg="modSp mod">
        <pc:chgData name="Bert Dingemans" userId="8e69b98cb10617d5" providerId="LiveId" clId="{3A6A0372-9C9A-48C6-AA7C-5F086BDD37E1}" dt="2021-07-23T05:59:32.731" v="741" actId="20577"/>
        <pc:sldMkLst>
          <pc:docMk/>
          <pc:sldMk cId="2799138509" sldId="351"/>
        </pc:sldMkLst>
      </pc:sldChg>
      <pc:sldChg chg="modSp mod">
        <pc:chgData name="Bert Dingemans" userId="8e69b98cb10617d5" providerId="LiveId" clId="{3A6A0372-9C9A-48C6-AA7C-5F086BDD37E1}" dt="2021-07-17T09:28:36.986" v="89" actId="20577"/>
        <pc:sldMkLst>
          <pc:docMk/>
          <pc:sldMk cId="2074012388" sldId="358"/>
        </pc:sldMkLst>
      </pc:sldChg>
      <pc:sldChg chg="modSp mod">
        <pc:chgData name="Bert Dingemans" userId="8e69b98cb10617d5" providerId="LiveId" clId="{3A6A0372-9C9A-48C6-AA7C-5F086BDD37E1}" dt="2021-07-17T09:30:22.863" v="102" actId="20577"/>
        <pc:sldMkLst>
          <pc:docMk/>
          <pc:sldMk cId="144511780" sldId="373"/>
        </pc:sldMkLst>
      </pc:sldChg>
      <pc:sldChg chg="modSp mod">
        <pc:chgData name="Bert Dingemans" userId="8e69b98cb10617d5" providerId="LiveId" clId="{3A6A0372-9C9A-48C6-AA7C-5F086BDD37E1}" dt="2021-07-23T06:35:59.960" v="776" actId="20577"/>
        <pc:sldMkLst>
          <pc:docMk/>
          <pc:sldMk cId="1190502607" sldId="585"/>
        </pc:sldMkLst>
      </pc:sldChg>
      <pc:sldChg chg="modSp mod">
        <pc:chgData name="Bert Dingemans" userId="8e69b98cb10617d5" providerId="LiveId" clId="{3A6A0372-9C9A-48C6-AA7C-5F086BDD37E1}" dt="2021-07-24T07:58:05.696" v="804" actId="20577"/>
        <pc:sldMkLst>
          <pc:docMk/>
          <pc:sldMk cId="3609312612" sldId="605"/>
        </pc:sldMkLst>
      </pc:sldChg>
      <pc:sldChg chg="modSp mod">
        <pc:chgData name="Bert Dingemans" userId="8e69b98cb10617d5" providerId="LiveId" clId="{3A6A0372-9C9A-48C6-AA7C-5F086BDD37E1}" dt="2021-07-17T09:25:28.598" v="78" actId="20577"/>
        <pc:sldMkLst>
          <pc:docMk/>
          <pc:sldMk cId="1394170633" sldId="648"/>
        </pc:sldMkLst>
      </pc:sldChg>
      <pc:sldChg chg="modSp mod">
        <pc:chgData name="Bert Dingemans" userId="8e69b98cb10617d5" providerId="LiveId" clId="{3A6A0372-9C9A-48C6-AA7C-5F086BDD37E1}" dt="2021-07-17T09:38:33.630" v="426" actId="20577"/>
        <pc:sldMkLst>
          <pc:docMk/>
          <pc:sldMk cId="588939797" sldId="664"/>
        </pc:sldMkLst>
      </pc:sldChg>
      <pc:sldChg chg="modSp mod">
        <pc:chgData name="Bert Dingemans" userId="8e69b98cb10617d5" providerId="LiveId" clId="{3A6A0372-9C9A-48C6-AA7C-5F086BDD37E1}" dt="2021-07-17T09:24:33.991" v="48" actId="20577"/>
        <pc:sldMkLst>
          <pc:docMk/>
          <pc:sldMk cId="1690857870" sldId="676"/>
        </pc:sldMkLst>
      </pc:sldChg>
      <pc:sldChg chg="modSp">
        <pc:chgData name="Bert Dingemans" userId="8e69b98cb10617d5" providerId="LiveId" clId="{3A6A0372-9C9A-48C6-AA7C-5F086BDD37E1}" dt="2021-07-17T09:25:00.849" v="57" actId="20577"/>
        <pc:sldMkLst>
          <pc:docMk/>
          <pc:sldMk cId="246791393" sldId="704"/>
        </pc:sldMkLst>
      </pc:sldChg>
      <pc:sldChg chg="modSp mod">
        <pc:chgData name="Bert Dingemans" userId="8e69b98cb10617d5" providerId="LiveId" clId="{3A6A0372-9C9A-48C6-AA7C-5F086BDD37E1}" dt="2021-07-17T09:23:58.289" v="20" actId="14100"/>
        <pc:sldMkLst>
          <pc:docMk/>
          <pc:sldMk cId="832356699" sldId="1554"/>
        </pc:sldMkLst>
      </pc:sldChg>
      <pc:sldChg chg="modSp mod">
        <pc:chgData name="Bert Dingemans" userId="8e69b98cb10617d5" providerId="LiveId" clId="{3A6A0372-9C9A-48C6-AA7C-5F086BDD37E1}" dt="2021-07-17T09:52:40.257" v="713" actId="20577"/>
        <pc:sldMkLst>
          <pc:docMk/>
          <pc:sldMk cId="4257133991" sldId="1556"/>
        </pc:sldMkLst>
      </pc:sldChg>
      <pc:sldChg chg="modSp mod">
        <pc:chgData name="Bert Dingemans" userId="8e69b98cb10617d5" providerId="LiveId" clId="{3A6A0372-9C9A-48C6-AA7C-5F086BDD37E1}" dt="2021-07-17T09:37:42.114" v="403" actId="20577"/>
        <pc:sldMkLst>
          <pc:docMk/>
          <pc:sldMk cId="4046384176" sldId="1566"/>
        </pc:sldMkLst>
      </pc:sldChg>
      <pc:sldChg chg="modSp mod">
        <pc:chgData name="Bert Dingemans" userId="8e69b98cb10617d5" providerId="LiveId" clId="{3A6A0372-9C9A-48C6-AA7C-5F086BDD37E1}" dt="2021-07-24T08:09:35.302" v="871" actId="20577"/>
        <pc:sldMkLst>
          <pc:docMk/>
          <pc:sldMk cId="3881444693" sldId="1642"/>
        </pc:sldMkLst>
      </pc:sldChg>
      <pc:sldChg chg="addSp modSp mod modAnim">
        <pc:chgData name="Bert Dingemans" userId="8e69b98cb10617d5" providerId="LiveId" clId="{3A6A0372-9C9A-48C6-AA7C-5F086BDD37E1}" dt="2021-07-17T09:34:42.157" v="245"/>
        <pc:sldMkLst>
          <pc:docMk/>
          <pc:sldMk cId="656836419" sldId="1643"/>
        </pc:sldMkLst>
      </pc:sldChg>
      <pc:sldChg chg="modSp mod">
        <pc:chgData name="Bert Dingemans" userId="8e69b98cb10617d5" providerId="LiveId" clId="{3A6A0372-9C9A-48C6-AA7C-5F086BDD37E1}" dt="2021-07-17T09:34:50.891" v="247" actId="313"/>
        <pc:sldMkLst>
          <pc:docMk/>
          <pc:sldMk cId="4290656993" sldId="1644"/>
        </pc:sldMkLst>
      </pc:sldChg>
      <pc:sldChg chg="modSp mod">
        <pc:chgData name="Bert Dingemans" userId="8e69b98cb10617d5" providerId="LiveId" clId="{3A6A0372-9C9A-48C6-AA7C-5F086BDD37E1}" dt="2021-07-17T09:36:34.172" v="390" actId="20577"/>
        <pc:sldMkLst>
          <pc:docMk/>
          <pc:sldMk cId="3816346883" sldId="1656"/>
        </pc:sldMkLst>
      </pc:sldChg>
      <pc:sldChg chg="modSp new mod">
        <pc:chgData name="Bert Dingemans" userId="8e69b98cb10617d5" providerId="LiveId" clId="{3A6A0372-9C9A-48C6-AA7C-5F086BDD37E1}" dt="2021-07-17T09:50:49.685" v="708" actId="20577"/>
        <pc:sldMkLst>
          <pc:docMk/>
          <pc:sldMk cId="1538176739" sldId="1657"/>
        </pc:sldMkLst>
      </pc:sldChg>
    </pc:docChg>
  </pc:docChgLst>
  <pc:docChgLst>
    <pc:chgData name="Bert Dingemans" userId="8e69b98cb10617d5" providerId="LiveId" clId="{FEC5F26C-BF51-4DAC-8A48-DD9A006A7319}"/>
    <pc:docChg chg="undo custSel addSld delSld modSld sldOrd">
      <pc:chgData name="Bert Dingemans" userId="8e69b98cb10617d5" providerId="LiveId" clId="{FEC5F26C-BF51-4DAC-8A48-DD9A006A7319}" dt="2023-02-07T11:14:20.421" v="1876" actId="729"/>
      <pc:docMkLst>
        <pc:docMk/>
      </pc:docMkLst>
      <pc:sldChg chg="modSp mod">
        <pc:chgData name="Bert Dingemans" userId="8e69b98cb10617d5" providerId="LiveId" clId="{FEC5F26C-BF51-4DAC-8A48-DD9A006A7319}" dt="2021-08-23T08:37:04.847" v="68" actId="6549"/>
        <pc:sldMkLst>
          <pc:docMk/>
          <pc:sldMk cId="1464618863" sldId="256"/>
        </pc:sldMkLst>
      </pc:sldChg>
      <pc:sldChg chg="modSp mod modAnim">
        <pc:chgData name="Bert Dingemans" userId="8e69b98cb10617d5" providerId="LiveId" clId="{FEC5F26C-BF51-4DAC-8A48-DD9A006A7319}" dt="2021-11-05T07:47:59.974" v="390" actId="14100"/>
        <pc:sldMkLst>
          <pc:docMk/>
          <pc:sldMk cId="1473072299" sldId="285"/>
        </pc:sldMkLst>
      </pc:sldChg>
      <pc:sldChg chg="modSp mod">
        <pc:chgData name="Bert Dingemans" userId="8e69b98cb10617d5" providerId="LiveId" clId="{FEC5F26C-BF51-4DAC-8A48-DD9A006A7319}" dt="2021-11-05T07:46:41.534" v="377" actId="207"/>
        <pc:sldMkLst>
          <pc:docMk/>
          <pc:sldMk cId="2557641866" sldId="320"/>
        </pc:sldMkLst>
      </pc:sldChg>
      <pc:sldChg chg="modSp mod">
        <pc:chgData name="Bert Dingemans" userId="8e69b98cb10617d5" providerId="LiveId" clId="{FEC5F26C-BF51-4DAC-8A48-DD9A006A7319}" dt="2021-10-27T11:39:53.808" v="88" actId="6549"/>
        <pc:sldMkLst>
          <pc:docMk/>
          <pc:sldMk cId="3080020090" sldId="350"/>
        </pc:sldMkLst>
      </pc:sldChg>
      <pc:sldChg chg="modSp mod">
        <pc:chgData name="Bert Dingemans" userId="8e69b98cb10617d5" providerId="LiveId" clId="{FEC5F26C-BF51-4DAC-8A48-DD9A006A7319}" dt="2021-11-05T07:48:40.976" v="394" actId="20577"/>
        <pc:sldMkLst>
          <pc:docMk/>
          <pc:sldMk cId="141485213" sldId="352"/>
        </pc:sldMkLst>
      </pc:sldChg>
      <pc:sldChg chg="modSp mod">
        <pc:chgData name="Bert Dingemans" userId="8e69b98cb10617d5" providerId="LiveId" clId="{FEC5F26C-BF51-4DAC-8A48-DD9A006A7319}" dt="2021-11-05T07:56:15.101" v="545" actId="14100"/>
        <pc:sldMkLst>
          <pc:docMk/>
          <pc:sldMk cId="2079870904" sldId="364"/>
        </pc:sldMkLst>
      </pc:sldChg>
      <pc:sldChg chg="mod modShow">
        <pc:chgData name="Bert Dingemans" userId="8e69b98cb10617d5" providerId="LiveId" clId="{FEC5F26C-BF51-4DAC-8A48-DD9A006A7319}" dt="2023-02-06T08:44:02.342" v="1604" actId="729"/>
        <pc:sldMkLst>
          <pc:docMk/>
          <pc:sldMk cId="1830536904" sldId="448"/>
        </pc:sldMkLst>
      </pc:sldChg>
      <pc:sldChg chg="modSp mod">
        <pc:chgData name="Bert Dingemans" userId="8e69b98cb10617d5" providerId="LiveId" clId="{FEC5F26C-BF51-4DAC-8A48-DD9A006A7319}" dt="2022-06-21T13:47:50.037" v="1599" actId="6549"/>
        <pc:sldMkLst>
          <pc:docMk/>
          <pc:sldMk cId="2447906243" sldId="603"/>
        </pc:sldMkLst>
      </pc:sldChg>
      <pc:sldChg chg="mod modShow">
        <pc:chgData name="Bert Dingemans" userId="8e69b98cb10617d5" providerId="LiveId" clId="{FEC5F26C-BF51-4DAC-8A48-DD9A006A7319}" dt="2023-02-06T08:44:02.342" v="1604" actId="729"/>
        <pc:sldMkLst>
          <pc:docMk/>
          <pc:sldMk cId="3219281838" sldId="644"/>
        </pc:sldMkLst>
      </pc:sldChg>
      <pc:sldChg chg="delSp mod modShow">
        <pc:chgData name="Bert Dingemans" userId="8e69b98cb10617d5" providerId="LiveId" clId="{FEC5F26C-BF51-4DAC-8A48-DD9A006A7319}" dt="2023-02-06T08:44:02.342" v="1604" actId="729"/>
        <pc:sldMkLst>
          <pc:docMk/>
          <pc:sldMk cId="3754973901" sldId="645"/>
        </pc:sldMkLst>
      </pc:sldChg>
      <pc:sldChg chg="modSp mod">
        <pc:chgData name="Bert Dingemans" userId="8e69b98cb10617d5" providerId="LiveId" clId="{FEC5F26C-BF51-4DAC-8A48-DD9A006A7319}" dt="2022-06-21T06:24:56.062" v="1478" actId="14100"/>
        <pc:sldMkLst>
          <pc:docMk/>
          <pc:sldMk cId="1690857870" sldId="676"/>
        </pc:sldMkLst>
      </pc:sldChg>
      <pc:sldChg chg="modAnim">
        <pc:chgData name="Bert Dingemans" userId="8e69b98cb10617d5" providerId="LiveId" clId="{FEC5F26C-BF51-4DAC-8A48-DD9A006A7319}" dt="2021-10-27T11:38:56.017" v="84"/>
        <pc:sldMkLst>
          <pc:docMk/>
          <pc:sldMk cId="2106819252" sldId="700"/>
        </pc:sldMkLst>
      </pc:sldChg>
      <pc:sldChg chg="addSp delSp modSp mod modClrScheme chgLayout">
        <pc:chgData name="Bert Dingemans" userId="8e69b98cb10617d5" providerId="LiveId" clId="{FEC5F26C-BF51-4DAC-8A48-DD9A006A7319}" dt="2021-11-01T10:43:34.575" v="95" actId="700"/>
        <pc:sldMkLst>
          <pc:docMk/>
          <pc:sldMk cId="246791393" sldId="704"/>
        </pc:sldMkLst>
      </pc:sldChg>
      <pc:sldChg chg="modSp mod modShow">
        <pc:chgData name="Bert Dingemans" userId="8e69b98cb10617d5" providerId="LiveId" clId="{FEC5F26C-BF51-4DAC-8A48-DD9A006A7319}" dt="2023-02-06T10:56:35.917" v="1791" actId="20578"/>
        <pc:sldMkLst>
          <pc:docMk/>
          <pc:sldMk cId="1760287673" sldId="705"/>
        </pc:sldMkLst>
      </pc:sldChg>
      <pc:sldChg chg="modSp mod">
        <pc:chgData name="Bert Dingemans" userId="8e69b98cb10617d5" providerId="LiveId" clId="{FEC5F26C-BF51-4DAC-8A48-DD9A006A7319}" dt="2022-07-10T08:46:43.006" v="1600" actId="114"/>
        <pc:sldMkLst>
          <pc:docMk/>
          <pc:sldMk cId="2783479810" sldId="826"/>
        </pc:sldMkLst>
      </pc:sldChg>
      <pc:sldChg chg="modSp mod">
        <pc:chgData name="Bert Dingemans" userId="8e69b98cb10617d5" providerId="LiveId" clId="{FEC5F26C-BF51-4DAC-8A48-DD9A006A7319}" dt="2021-08-23T08:38:19.783" v="72" actId="6549"/>
        <pc:sldMkLst>
          <pc:docMk/>
          <pc:sldMk cId="1959391574" sldId="856"/>
        </pc:sldMkLst>
      </pc:sldChg>
      <pc:sldChg chg="addSp modSp mod modAnim">
        <pc:chgData name="Bert Dingemans" userId="8e69b98cb10617d5" providerId="LiveId" clId="{FEC5F26C-BF51-4DAC-8A48-DD9A006A7319}" dt="2022-06-21T06:26:35.892" v="1561" actId="120"/>
        <pc:sldMkLst>
          <pc:docMk/>
          <pc:sldMk cId="832356699" sldId="1554"/>
        </pc:sldMkLst>
      </pc:sldChg>
      <pc:sldChg chg="modSp">
        <pc:chgData name="Bert Dingemans" userId="8e69b98cb10617d5" providerId="LiveId" clId="{FEC5F26C-BF51-4DAC-8A48-DD9A006A7319}" dt="2021-11-02T08:46:59.428" v="374"/>
        <pc:sldMkLst>
          <pc:docMk/>
          <pc:sldMk cId="2840563419" sldId="1569"/>
        </pc:sldMkLst>
      </pc:sldChg>
      <pc:sldChg chg="ord">
        <pc:chgData name="Bert Dingemans" userId="8e69b98cb10617d5" providerId="LiveId" clId="{FEC5F26C-BF51-4DAC-8A48-DD9A006A7319}" dt="2021-11-05T07:46:11.053" v="376"/>
        <pc:sldMkLst>
          <pc:docMk/>
          <pc:sldMk cId="4238203225" sldId="1620"/>
        </pc:sldMkLst>
      </pc:sldChg>
      <pc:sldChg chg="modSp mod">
        <pc:chgData name="Bert Dingemans" userId="8e69b98cb10617d5" providerId="LiveId" clId="{FEC5F26C-BF51-4DAC-8A48-DD9A006A7319}" dt="2021-11-05T07:58:52.356" v="548" actId="14100"/>
        <pc:sldMkLst>
          <pc:docMk/>
          <pc:sldMk cId="4290656993" sldId="1644"/>
        </pc:sldMkLst>
      </pc:sldChg>
      <pc:sldChg chg="modSp mod">
        <pc:chgData name="Bert Dingemans" userId="8e69b98cb10617d5" providerId="LiveId" clId="{FEC5F26C-BF51-4DAC-8A48-DD9A006A7319}" dt="2021-11-05T07:49:42.688" v="471" actId="20577"/>
        <pc:sldMkLst>
          <pc:docMk/>
          <pc:sldMk cId="1697695754" sldId="1652"/>
        </pc:sldMkLst>
      </pc:sldChg>
      <pc:sldChg chg="addSp modSp mod modAnim">
        <pc:chgData name="Bert Dingemans" userId="8e69b98cb10617d5" providerId="LiveId" clId="{FEC5F26C-BF51-4DAC-8A48-DD9A006A7319}" dt="2021-11-05T07:50:27.944" v="528"/>
        <pc:sldMkLst>
          <pc:docMk/>
          <pc:sldMk cId="2349067887" sldId="1654"/>
        </pc:sldMkLst>
      </pc:sldChg>
      <pc:sldChg chg="modSp mod">
        <pc:chgData name="Bert Dingemans" userId="8e69b98cb10617d5" providerId="LiveId" clId="{FEC5F26C-BF51-4DAC-8A48-DD9A006A7319}" dt="2021-10-27T11:44:51.737" v="93" actId="20577"/>
        <pc:sldMkLst>
          <pc:docMk/>
          <pc:sldMk cId="3932776794" sldId="1655"/>
        </pc:sldMkLst>
      </pc:sldChg>
      <pc:sldChg chg="addSp delSp modSp new del mod modClrScheme chgLayout">
        <pc:chgData name="Bert Dingemans" userId="8e69b98cb10617d5" providerId="LiveId" clId="{FEC5F26C-BF51-4DAC-8A48-DD9A006A7319}" dt="2021-11-01T11:00:32.205" v="373" actId="47"/>
        <pc:sldMkLst>
          <pc:docMk/>
          <pc:sldMk cId="236665706" sldId="1660"/>
        </pc:sldMkLst>
      </pc:sldChg>
      <pc:sldChg chg="modSp mod">
        <pc:chgData name="Bert Dingemans" userId="8e69b98cb10617d5" providerId="LiveId" clId="{FEC5F26C-BF51-4DAC-8A48-DD9A006A7319}" dt="2022-01-03T12:58:23.120" v="793" actId="27636"/>
        <pc:sldMkLst>
          <pc:docMk/>
          <pc:sldMk cId="804367365" sldId="1660"/>
        </pc:sldMkLst>
      </pc:sldChg>
      <pc:sldChg chg="modSp mod">
        <pc:chgData name="Bert Dingemans" userId="8e69b98cb10617d5" providerId="LiveId" clId="{FEC5F26C-BF51-4DAC-8A48-DD9A006A7319}" dt="2023-02-06T10:56:30.010" v="1790" actId="6549"/>
        <pc:sldMkLst>
          <pc:docMk/>
          <pc:sldMk cId="1676222925" sldId="1665"/>
        </pc:sldMkLst>
      </pc:sldChg>
      <pc:sldChg chg="addSp delSp modSp new del mod modClrScheme chgLayout">
        <pc:chgData name="Bert Dingemans" userId="8e69b98cb10617d5" providerId="LiveId" clId="{FEC5F26C-BF51-4DAC-8A48-DD9A006A7319}" dt="2022-01-03T11:02:15.455" v="780" actId="47"/>
        <pc:sldMkLst>
          <pc:docMk/>
          <pc:sldMk cId="2152987079" sldId="1665"/>
        </pc:sldMkLst>
      </pc:sldChg>
      <pc:sldChg chg="modSp mod">
        <pc:chgData name="Bert Dingemans" userId="8e69b98cb10617d5" providerId="LiveId" clId="{FEC5F26C-BF51-4DAC-8A48-DD9A006A7319}" dt="2023-02-07T09:39:35.621" v="1806" actId="20577"/>
        <pc:sldMkLst>
          <pc:docMk/>
          <pc:sldMk cId="1006818885" sldId="1667"/>
        </pc:sldMkLst>
      </pc:sldChg>
      <pc:sldChg chg="delSp modSp add mod delAnim">
        <pc:chgData name="Bert Dingemans" userId="8e69b98cb10617d5" providerId="LiveId" clId="{FEC5F26C-BF51-4DAC-8A48-DD9A006A7319}" dt="2022-06-21T06:22:36.719" v="1360" actId="478"/>
        <pc:sldMkLst>
          <pc:docMk/>
          <pc:sldMk cId="1338934960" sldId="1669"/>
        </pc:sldMkLst>
      </pc:sldChg>
      <pc:sldChg chg="addSp delSp modSp new del mod">
        <pc:chgData name="Bert Dingemans" userId="8e69b98cb10617d5" providerId="LiveId" clId="{FEC5F26C-BF51-4DAC-8A48-DD9A006A7319}" dt="2022-06-20T13:00:33.552" v="1351" actId="47"/>
        <pc:sldMkLst>
          <pc:docMk/>
          <pc:sldMk cId="2959849687" sldId="1669"/>
        </pc:sldMkLst>
      </pc:sldChg>
      <pc:sldChg chg="new del">
        <pc:chgData name="Bert Dingemans" userId="8e69b98cb10617d5" providerId="LiveId" clId="{FEC5F26C-BF51-4DAC-8A48-DD9A006A7319}" dt="2023-02-06T08:43:33.830" v="1603" actId="680"/>
        <pc:sldMkLst>
          <pc:docMk/>
          <pc:sldMk cId="114788051" sldId="1678"/>
        </pc:sldMkLst>
      </pc:sldChg>
      <pc:sldChg chg="addSp modSp new mod modShow">
        <pc:chgData name="Bert Dingemans" userId="8e69b98cb10617d5" providerId="LiveId" clId="{FEC5F26C-BF51-4DAC-8A48-DD9A006A7319}" dt="2023-02-07T11:14:20.421" v="1876" actId="729"/>
        <pc:sldMkLst>
          <pc:docMk/>
          <pc:sldMk cId="1502647258" sldId="1678"/>
        </pc:sldMkLst>
      </pc:sldChg>
    </pc:docChg>
  </pc:docChgLst>
  <pc:docChgLst>
    <pc:chgData name="Bert Dingemans" userId="8e69b98cb10617d5" providerId="LiveId" clId="{EC4D576F-835E-466A-B074-9D0115DE5C11}"/>
    <pc:docChg chg="undo custSel addSld delSld modSld">
      <pc:chgData name="Bert Dingemans" userId="8e69b98cb10617d5" providerId="LiveId" clId="{EC4D576F-835E-466A-B074-9D0115DE5C11}" dt="2024-06-07T05:29:51.933" v="567" actId="27636"/>
      <pc:docMkLst>
        <pc:docMk/>
      </pc:docMkLst>
      <pc:sldChg chg="modSp mod">
        <pc:chgData name="Bert Dingemans" userId="8e69b98cb10617d5" providerId="LiveId" clId="{EC4D576F-835E-466A-B074-9D0115DE5C11}" dt="2024-04-18T10:16:55.758" v="130" actId="20577"/>
        <pc:sldMkLst>
          <pc:docMk/>
          <pc:sldMk cId="1464618863" sldId="256"/>
        </pc:sldMkLst>
      </pc:sldChg>
      <pc:sldChg chg="modSp mod">
        <pc:chgData name="Bert Dingemans" userId="8e69b98cb10617d5" providerId="LiveId" clId="{EC4D576F-835E-466A-B074-9D0115DE5C11}" dt="2024-06-07T05:28:20.159" v="536" actId="20577"/>
        <pc:sldMkLst>
          <pc:docMk/>
          <pc:sldMk cId="502078764" sldId="283"/>
        </pc:sldMkLst>
      </pc:sldChg>
      <pc:sldChg chg="modSp mod">
        <pc:chgData name="Bert Dingemans" userId="8e69b98cb10617d5" providerId="LiveId" clId="{EC4D576F-835E-466A-B074-9D0115DE5C11}" dt="2024-06-07T05:28:50.071" v="565" actId="6549"/>
        <pc:sldMkLst>
          <pc:docMk/>
          <pc:sldMk cId="3876907410" sldId="361"/>
        </pc:sldMkLst>
      </pc:sldChg>
      <pc:sldChg chg="modSp mod">
        <pc:chgData name="Bert Dingemans" userId="8e69b98cb10617d5" providerId="LiveId" clId="{EC4D576F-835E-466A-B074-9D0115DE5C11}" dt="2024-06-07T05:28:40.464" v="561" actId="6549"/>
        <pc:sldMkLst>
          <pc:docMk/>
          <pc:sldMk cId="2079870904" sldId="364"/>
        </pc:sldMkLst>
      </pc:sldChg>
      <pc:sldChg chg="modSp mod modClrScheme chgLayout">
        <pc:chgData name="Bert Dingemans" userId="8e69b98cb10617d5" providerId="LiveId" clId="{EC4D576F-835E-466A-B074-9D0115DE5C11}" dt="2024-06-07T05:29:51.933" v="567" actId="27636"/>
        <pc:sldMkLst>
          <pc:docMk/>
          <pc:sldMk cId="1457013764" sldId="410"/>
        </pc:sldMkLst>
      </pc:sldChg>
      <pc:sldChg chg="modSp mod">
        <pc:chgData name="Bert Dingemans" userId="8e69b98cb10617d5" providerId="LiveId" clId="{EC4D576F-835E-466A-B074-9D0115DE5C11}" dt="2024-04-18T10:17:31.029" v="136" actId="6549"/>
        <pc:sldMkLst>
          <pc:docMk/>
          <pc:sldMk cId="1830536904" sldId="448"/>
        </pc:sldMkLst>
      </pc:sldChg>
      <pc:sldChg chg="mod modShow">
        <pc:chgData name="Bert Dingemans" userId="8e69b98cb10617d5" providerId="LiveId" clId="{EC4D576F-835E-466A-B074-9D0115DE5C11}" dt="2024-04-18T10:19:19.847" v="137" actId="729"/>
        <pc:sldMkLst>
          <pc:docMk/>
          <pc:sldMk cId="3609312612" sldId="605"/>
        </pc:sldMkLst>
      </pc:sldChg>
      <pc:sldChg chg="del">
        <pc:chgData name="Bert Dingemans" userId="8e69b98cb10617d5" providerId="LiveId" clId="{EC4D576F-835E-466A-B074-9D0115DE5C11}" dt="2024-05-23T06:27:22.411" v="316" actId="2696"/>
        <pc:sldMkLst>
          <pc:docMk/>
          <pc:sldMk cId="1553827145" sldId="677"/>
        </pc:sldMkLst>
      </pc:sldChg>
      <pc:sldChg chg="add">
        <pc:chgData name="Bert Dingemans" userId="8e69b98cb10617d5" providerId="LiveId" clId="{EC4D576F-835E-466A-B074-9D0115DE5C11}" dt="2024-05-23T06:27:36.136" v="317"/>
        <pc:sldMkLst>
          <pc:docMk/>
          <pc:sldMk cId="2741406380" sldId="677"/>
        </pc:sldMkLst>
      </pc:sldChg>
      <pc:sldChg chg="del">
        <pc:chgData name="Bert Dingemans" userId="8e69b98cb10617d5" providerId="LiveId" clId="{EC4D576F-835E-466A-B074-9D0115DE5C11}" dt="2024-05-23T06:27:22.411" v="316" actId="2696"/>
        <pc:sldMkLst>
          <pc:docMk/>
          <pc:sldMk cId="1815081058" sldId="1092"/>
        </pc:sldMkLst>
      </pc:sldChg>
      <pc:sldChg chg="add">
        <pc:chgData name="Bert Dingemans" userId="8e69b98cb10617d5" providerId="LiveId" clId="{EC4D576F-835E-466A-B074-9D0115DE5C11}" dt="2024-05-23T06:27:36.136" v="317"/>
        <pc:sldMkLst>
          <pc:docMk/>
          <pc:sldMk cId="1867100367" sldId="1092"/>
        </pc:sldMkLst>
      </pc:sldChg>
      <pc:sldChg chg="del">
        <pc:chgData name="Bert Dingemans" userId="8e69b98cb10617d5" providerId="LiveId" clId="{EC4D576F-835E-466A-B074-9D0115DE5C11}" dt="2024-05-23T06:27:22.411" v="316" actId="2696"/>
        <pc:sldMkLst>
          <pc:docMk/>
          <pc:sldMk cId="861703984" sldId="1105"/>
        </pc:sldMkLst>
      </pc:sldChg>
      <pc:sldChg chg="add">
        <pc:chgData name="Bert Dingemans" userId="8e69b98cb10617d5" providerId="LiveId" clId="{EC4D576F-835E-466A-B074-9D0115DE5C11}" dt="2024-05-23T06:27:36.136" v="317"/>
        <pc:sldMkLst>
          <pc:docMk/>
          <pc:sldMk cId="3281639577" sldId="1105"/>
        </pc:sldMkLst>
      </pc:sldChg>
      <pc:sldChg chg="del">
        <pc:chgData name="Bert Dingemans" userId="8e69b98cb10617d5" providerId="LiveId" clId="{EC4D576F-835E-466A-B074-9D0115DE5C11}" dt="2024-05-23T06:27:22.411" v="316" actId="2696"/>
        <pc:sldMkLst>
          <pc:docMk/>
          <pc:sldMk cId="1359680077" sldId="1115"/>
        </pc:sldMkLst>
      </pc:sldChg>
      <pc:sldChg chg="add">
        <pc:chgData name="Bert Dingemans" userId="8e69b98cb10617d5" providerId="LiveId" clId="{EC4D576F-835E-466A-B074-9D0115DE5C11}" dt="2024-05-23T06:27:36.136" v="317"/>
        <pc:sldMkLst>
          <pc:docMk/>
          <pc:sldMk cId="3201945281" sldId="1115"/>
        </pc:sldMkLst>
      </pc:sldChg>
      <pc:sldChg chg="add">
        <pc:chgData name="Bert Dingemans" userId="8e69b98cb10617d5" providerId="LiveId" clId="{EC4D576F-835E-466A-B074-9D0115DE5C11}" dt="2024-05-23T06:27:36.136" v="317"/>
        <pc:sldMkLst>
          <pc:docMk/>
          <pc:sldMk cId="1299373309" sldId="1146"/>
        </pc:sldMkLst>
      </pc:sldChg>
      <pc:sldChg chg="del">
        <pc:chgData name="Bert Dingemans" userId="8e69b98cb10617d5" providerId="LiveId" clId="{EC4D576F-835E-466A-B074-9D0115DE5C11}" dt="2024-05-23T06:27:22.411" v="316" actId="2696"/>
        <pc:sldMkLst>
          <pc:docMk/>
          <pc:sldMk cId="2748190707" sldId="1146"/>
        </pc:sldMkLst>
      </pc:sldChg>
      <pc:sldChg chg="add">
        <pc:chgData name="Bert Dingemans" userId="8e69b98cb10617d5" providerId="LiveId" clId="{EC4D576F-835E-466A-B074-9D0115DE5C11}" dt="2024-05-23T06:27:36.136" v="317"/>
        <pc:sldMkLst>
          <pc:docMk/>
          <pc:sldMk cId="758458897" sldId="1147"/>
        </pc:sldMkLst>
      </pc:sldChg>
      <pc:sldChg chg="del">
        <pc:chgData name="Bert Dingemans" userId="8e69b98cb10617d5" providerId="LiveId" clId="{EC4D576F-835E-466A-B074-9D0115DE5C11}" dt="2024-05-23T06:27:22.411" v="316" actId="2696"/>
        <pc:sldMkLst>
          <pc:docMk/>
          <pc:sldMk cId="2464222780" sldId="1147"/>
        </pc:sldMkLst>
      </pc:sldChg>
      <pc:sldChg chg="del">
        <pc:chgData name="Bert Dingemans" userId="8e69b98cb10617d5" providerId="LiveId" clId="{EC4D576F-835E-466A-B074-9D0115DE5C11}" dt="2024-05-23T06:27:22.411" v="316" actId="2696"/>
        <pc:sldMkLst>
          <pc:docMk/>
          <pc:sldMk cId="138094122" sldId="1148"/>
        </pc:sldMkLst>
      </pc:sldChg>
      <pc:sldChg chg="add">
        <pc:chgData name="Bert Dingemans" userId="8e69b98cb10617d5" providerId="LiveId" clId="{EC4D576F-835E-466A-B074-9D0115DE5C11}" dt="2024-05-23T06:27:36.136" v="317"/>
        <pc:sldMkLst>
          <pc:docMk/>
          <pc:sldMk cId="3291121635" sldId="1148"/>
        </pc:sldMkLst>
      </pc:sldChg>
      <pc:sldChg chg="add">
        <pc:chgData name="Bert Dingemans" userId="8e69b98cb10617d5" providerId="LiveId" clId="{EC4D576F-835E-466A-B074-9D0115DE5C11}" dt="2024-05-23T06:27:36.136" v="317"/>
        <pc:sldMkLst>
          <pc:docMk/>
          <pc:sldMk cId="2704406843" sldId="1174"/>
        </pc:sldMkLst>
      </pc:sldChg>
      <pc:sldChg chg="del">
        <pc:chgData name="Bert Dingemans" userId="8e69b98cb10617d5" providerId="LiveId" clId="{EC4D576F-835E-466A-B074-9D0115DE5C11}" dt="2024-05-23T06:27:22.411" v="316" actId="2696"/>
        <pc:sldMkLst>
          <pc:docMk/>
          <pc:sldMk cId="2788787012" sldId="1174"/>
        </pc:sldMkLst>
      </pc:sldChg>
      <pc:sldChg chg="add">
        <pc:chgData name="Bert Dingemans" userId="8e69b98cb10617d5" providerId="LiveId" clId="{EC4D576F-835E-466A-B074-9D0115DE5C11}" dt="2024-05-23T06:27:36.136" v="317"/>
        <pc:sldMkLst>
          <pc:docMk/>
          <pc:sldMk cId="59218360" sldId="1176"/>
        </pc:sldMkLst>
      </pc:sldChg>
      <pc:sldChg chg="del">
        <pc:chgData name="Bert Dingemans" userId="8e69b98cb10617d5" providerId="LiveId" clId="{EC4D576F-835E-466A-B074-9D0115DE5C11}" dt="2024-05-23T06:27:22.411" v="316" actId="2696"/>
        <pc:sldMkLst>
          <pc:docMk/>
          <pc:sldMk cId="3186040137" sldId="1176"/>
        </pc:sldMkLst>
      </pc:sldChg>
      <pc:sldChg chg="del">
        <pc:chgData name="Bert Dingemans" userId="8e69b98cb10617d5" providerId="LiveId" clId="{EC4D576F-835E-466A-B074-9D0115DE5C11}" dt="2024-05-23T06:27:22.411" v="316" actId="2696"/>
        <pc:sldMkLst>
          <pc:docMk/>
          <pc:sldMk cId="2922870889" sldId="1177"/>
        </pc:sldMkLst>
      </pc:sldChg>
      <pc:sldChg chg="add">
        <pc:chgData name="Bert Dingemans" userId="8e69b98cb10617d5" providerId="LiveId" clId="{EC4D576F-835E-466A-B074-9D0115DE5C11}" dt="2024-05-23T06:27:36.136" v="317"/>
        <pc:sldMkLst>
          <pc:docMk/>
          <pc:sldMk cId="3022269559" sldId="1177"/>
        </pc:sldMkLst>
      </pc:sldChg>
      <pc:sldChg chg="add">
        <pc:chgData name="Bert Dingemans" userId="8e69b98cb10617d5" providerId="LiveId" clId="{EC4D576F-835E-466A-B074-9D0115DE5C11}" dt="2024-05-23T06:27:36.136" v="317"/>
        <pc:sldMkLst>
          <pc:docMk/>
          <pc:sldMk cId="366435650" sldId="1188"/>
        </pc:sldMkLst>
      </pc:sldChg>
      <pc:sldChg chg="del">
        <pc:chgData name="Bert Dingemans" userId="8e69b98cb10617d5" providerId="LiveId" clId="{EC4D576F-835E-466A-B074-9D0115DE5C11}" dt="2024-05-23T06:27:22.411" v="316" actId="2696"/>
        <pc:sldMkLst>
          <pc:docMk/>
          <pc:sldMk cId="1550227282" sldId="1188"/>
        </pc:sldMkLst>
      </pc:sldChg>
      <pc:sldChg chg="add">
        <pc:chgData name="Bert Dingemans" userId="8e69b98cb10617d5" providerId="LiveId" clId="{EC4D576F-835E-466A-B074-9D0115DE5C11}" dt="2024-05-23T06:27:36.136" v="317"/>
        <pc:sldMkLst>
          <pc:docMk/>
          <pc:sldMk cId="1629597310" sldId="1192"/>
        </pc:sldMkLst>
      </pc:sldChg>
      <pc:sldChg chg="del">
        <pc:chgData name="Bert Dingemans" userId="8e69b98cb10617d5" providerId="LiveId" clId="{EC4D576F-835E-466A-B074-9D0115DE5C11}" dt="2024-05-23T06:27:22.411" v="316" actId="2696"/>
        <pc:sldMkLst>
          <pc:docMk/>
          <pc:sldMk cId="4138372784" sldId="1192"/>
        </pc:sldMkLst>
      </pc:sldChg>
      <pc:sldChg chg="del">
        <pc:chgData name="Bert Dingemans" userId="8e69b98cb10617d5" providerId="LiveId" clId="{EC4D576F-835E-466A-B074-9D0115DE5C11}" dt="2024-05-23T06:27:22.411" v="316" actId="2696"/>
        <pc:sldMkLst>
          <pc:docMk/>
          <pc:sldMk cId="1304225929" sldId="1564"/>
        </pc:sldMkLst>
      </pc:sldChg>
      <pc:sldChg chg="add">
        <pc:chgData name="Bert Dingemans" userId="8e69b98cb10617d5" providerId="LiveId" clId="{EC4D576F-835E-466A-B074-9D0115DE5C11}" dt="2024-05-23T06:27:36.136" v="317"/>
        <pc:sldMkLst>
          <pc:docMk/>
          <pc:sldMk cId="4235537797" sldId="1564"/>
        </pc:sldMkLst>
      </pc:sldChg>
      <pc:sldChg chg="add">
        <pc:chgData name="Bert Dingemans" userId="8e69b98cb10617d5" providerId="LiveId" clId="{EC4D576F-835E-466A-B074-9D0115DE5C11}" dt="2024-05-23T06:27:36.136" v="317"/>
        <pc:sldMkLst>
          <pc:docMk/>
          <pc:sldMk cId="1239616733" sldId="1570"/>
        </pc:sldMkLst>
      </pc:sldChg>
      <pc:sldChg chg="del">
        <pc:chgData name="Bert Dingemans" userId="8e69b98cb10617d5" providerId="LiveId" clId="{EC4D576F-835E-466A-B074-9D0115DE5C11}" dt="2024-05-23T06:27:22.411" v="316" actId="2696"/>
        <pc:sldMkLst>
          <pc:docMk/>
          <pc:sldMk cId="3971956651" sldId="1570"/>
        </pc:sldMkLst>
      </pc:sldChg>
      <pc:sldChg chg="del">
        <pc:chgData name="Bert Dingemans" userId="8e69b98cb10617d5" providerId="LiveId" clId="{EC4D576F-835E-466A-B074-9D0115DE5C11}" dt="2024-05-23T06:27:22.411" v="316" actId="2696"/>
        <pc:sldMkLst>
          <pc:docMk/>
          <pc:sldMk cId="426054235" sldId="1571"/>
        </pc:sldMkLst>
      </pc:sldChg>
      <pc:sldChg chg="add">
        <pc:chgData name="Bert Dingemans" userId="8e69b98cb10617d5" providerId="LiveId" clId="{EC4D576F-835E-466A-B074-9D0115DE5C11}" dt="2024-05-23T06:27:36.136" v="317"/>
        <pc:sldMkLst>
          <pc:docMk/>
          <pc:sldMk cId="1439821773" sldId="1571"/>
        </pc:sldMkLst>
      </pc:sldChg>
      <pc:sldChg chg="add">
        <pc:chgData name="Bert Dingemans" userId="8e69b98cb10617d5" providerId="LiveId" clId="{EC4D576F-835E-466A-B074-9D0115DE5C11}" dt="2024-05-23T06:27:36.136" v="317"/>
        <pc:sldMkLst>
          <pc:docMk/>
          <pc:sldMk cId="580714195" sldId="1572"/>
        </pc:sldMkLst>
      </pc:sldChg>
      <pc:sldChg chg="del">
        <pc:chgData name="Bert Dingemans" userId="8e69b98cb10617d5" providerId="LiveId" clId="{EC4D576F-835E-466A-B074-9D0115DE5C11}" dt="2024-05-23T06:27:22.411" v="316" actId="2696"/>
        <pc:sldMkLst>
          <pc:docMk/>
          <pc:sldMk cId="1698282650" sldId="1572"/>
        </pc:sldMkLst>
      </pc:sldChg>
      <pc:sldChg chg="add">
        <pc:chgData name="Bert Dingemans" userId="8e69b98cb10617d5" providerId="LiveId" clId="{EC4D576F-835E-466A-B074-9D0115DE5C11}" dt="2024-05-23T06:27:36.136" v="317"/>
        <pc:sldMkLst>
          <pc:docMk/>
          <pc:sldMk cId="1117021008" sldId="1573"/>
        </pc:sldMkLst>
      </pc:sldChg>
      <pc:sldChg chg="del">
        <pc:chgData name="Bert Dingemans" userId="8e69b98cb10617d5" providerId="LiveId" clId="{EC4D576F-835E-466A-B074-9D0115DE5C11}" dt="2024-05-23T06:27:22.411" v="316" actId="2696"/>
        <pc:sldMkLst>
          <pc:docMk/>
          <pc:sldMk cId="2690778551" sldId="1573"/>
        </pc:sldMkLst>
      </pc:sldChg>
      <pc:sldChg chg="del">
        <pc:chgData name="Bert Dingemans" userId="8e69b98cb10617d5" providerId="LiveId" clId="{EC4D576F-835E-466A-B074-9D0115DE5C11}" dt="2024-05-23T06:27:22.411" v="316" actId="2696"/>
        <pc:sldMkLst>
          <pc:docMk/>
          <pc:sldMk cId="1997683789" sldId="1574"/>
        </pc:sldMkLst>
      </pc:sldChg>
      <pc:sldChg chg="add">
        <pc:chgData name="Bert Dingemans" userId="8e69b98cb10617d5" providerId="LiveId" clId="{EC4D576F-835E-466A-B074-9D0115DE5C11}" dt="2024-05-23T06:27:36.136" v="317"/>
        <pc:sldMkLst>
          <pc:docMk/>
          <pc:sldMk cId="2929147880" sldId="1574"/>
        </pc:sldMkLst>
      </pc:sldChg>
      <pc:sldChg chg="add">
        <pc:chgData name="Bert Dingemans" userId="8e69b98cb10617d5" providerId="LiveId" clId="{EC4D576F-835E-466A-B074-9D0115DE5C11}" dt="2024-05-23T06:27:36.136" v="317"/>
        <pc:sldMkLst>
          <pc:docMk/>
          <pc:sldMk cId="427467339" sldId="1575"/>
        </pc:sldMkLst>
      </pc:sldChg>
      <pc:sldChg chg="del">
        <pc:chgData name="Bert Dingemans" userId="8e69b98cb10617d5" providerId="LiveId" clId="{EC4D576F-835E-466A-B074-9D0115DE5C11}" dt="2024-05-23T06:27:22.411" v="316" actId="2696"/>
        <pc:sldMkLst>
          <pc:docMk/>
          <pc:sldMk cId="609063221" sldId="1575"/>
        </pc:sldMkLst>
      </pc:sldChg>
      <pc:sldChg chg="del">
        <pc:chgData name="Bert Dingemans" userId="8e69b98cb10617d5" providerId="LiveId" clId="{EC4D576F-835E-466A-B074-9D0115DE5C11}" dt="2024-05-23T06:27:22.411" v="316" actId="2696"/>
        <pc:sldMkLst>
          <pc:docMk/>
          <pc:sldMk cId="2517917809" sldId="1576"/>
        </pc:sldMkLst>
      </pc:sldChg>
      <pc:sldChg chg="add">
        <pc:chgData name="Bert Dingemans" userId="8e69b98cb10617d5" providerId="LiveId" clId="{EC4D576F-835E-466A-B074-9D0115DE5C11}" dt="2024-05-23T06:27:36.136" v="317"/>
        <pc:sldMkLst>
          <pc:docMk/>
          <pc:sldMk cId="3710490643" sldId="1576"/>
        </pc:sldMkLst>
      </pc:sldChg>
      <pc:sldChg chg="del">
        <pc:chgData name="Bert Dingemans" userId="8e69b98cb10617d5" providerId="LiveId" clId="{EC4D576F-835E-466A-B074-9D0115DE5C11}" dt="2024-05-23T06:27:22.411" v="316" actId="2696"/>
        <pc:sldMkLst>
          <pc:docMk/>
          <pc:sldMk cId="115342855" sldId="1577"/>
        </pc:sldMkLst>
      </pc:sldChg>
      <pc:sldChg chg="add">
        <pc:chgData name="Bert Dingemans" userId="8e69b98cb10617d5" providerId="LiveId" clId="{EC4D576F-835E-466A-B074-9D0115DE5C11}" dt="2024-05-23T06:27:36.136" v="317"/>
        <pc:sldMkLst>
          <pc:docMk/>
          <pc:sldMk cId="3847032452" sldId="1577"/>
        </pc:sldMkLst>
      </pc:sldChg>
      <pc:sldChg chg="add">
        <pc:chgData name="Bert Dingemans" userId="8e69b98cb10617d5" providerId="LiveId" clId="{EC4D576F-835E-466A-B074-9D0115DE5C11}" dt="2024-05-23T06:27:36.136" v="317"/>
        <pc:sldMkLst>
          <pc:docMk/>
          <pc:sldMk cId="698882312" sldId="1578"/>
        </pc:sldMkLst>
      </pc:sldChg>
      <pc:sldChg chg="del">
        <pc:chgData name="Bert Dingemans" userId="8e69b98cb10617d5" providerId="LiveId" clId="{EC4D576F-835E-466A-B074-9D0115DE5C11}" dt="2024-05-23T06:27:22.411" v="316" actId="2696"/>
        <pc:sldMkLst>
          <pc:docMk/>
          <pc:sldMk cId="2442441485" sldId="1578"/>
        </pc:sldMkLst>
      </pc:sldChg>
      <pc:sldChg chg="add">
        <pc:chgData name="Bert Dingemans" userId="8e69b98cb10617d5" providerId="LiveId" clId="{EC4D576F-835E-466A-B074-9D0115DE5C11}" dt="2024-05-23T06:27:36.136" v="317"/>
        <pc:sldMkLst>
          <pc:docMk/>
          <pc:sldMk cId="2752076248" sldId="1581"/>
        </pc:sldMkLst>
      </pc:sldChg>
      <pc:sldChg chg="del">
        <pc:chgData name="Bert Dingemans" userId="8e69b98cb10617d5" providerId="LiveId" clId="{EC4D576F-835E-466A-B074-9D0115DE5C11}" dt="2024-05-23T06:27:22.411" v="316" actId="2696"/>
        <pc:sldMkLst>
          <pc:docMk/>
          <pc:sldMk cId="4097055087" sldId="1581"/>
        </pc:sldMkLst>
      </pc:sldChg>
      <pc:sldChg chg="del">
        <pc:chgData name="Bert Dingemans" userId="8e69b98cb10617d5" providerId="LiveId" clId="{EC4D576F-835E-466A-B074-9D0115DE5C11}" dt="2024-05-23T06:27:22.411" v="316" actId="2696"/>
        <pc:sldMkLst>
          <pc:docMk/>
          <pc:sldMk cId="1836563256" sldId="1582"/>
        </pc:sldMkLst>
      </pc:sldChg>
      <pc:sldChg chg="add">
        <pc:chgData name="Bert Dingemans" userId="8e69b98cb10617d5" providerId="LiveId" clId="{EC4D576F-835E-466A-B074-9D0115DE5C11}" dt="2024-05-23T06:27:36.136" v="317"/>
        <pc:sldMkLst>
          <pc:docMk/>
          <pc:sldMk cId="2720002162" sldId="1582"/>
        </pc:sldMkLst>
      </pc:sldChg>
      <pc:sldChg chg="del">
        <pc:chgData name="Bert Dingemans" userId="8e69b98cb10617d5" providerId="LiveId" clId="{EC4D576F-835E-466A-B074-9D0115DE5C11}" dt="2024-05-23T06:27:22.411" v="316" actId="2696"/>
        <pc:sldMkLst>
          <pc:docMk/>
          <pc:sldMk cId="1989982982" sldId="1583"/>
        </pc:sldMkLst>
      </pc:sldChg>
      <pc:sldChg chg="add">
        <pc:chgData name="Bert Dingemans" userId="8e69b98cb10617d5" providerId="LiveId" clId="{EC4D576F-835E-466A-B074-9D0115DE5C11}" dt="2024-05-23T06:27:36.136" v="317"/>
        <pc:sldMkLst>
          <pc:docMk/>
          <pc:sldMk cId="2559115672" sldId="1583"/>
        </pc:sldMkLst>
      </pc:sldChg>
      <pc:sldChg chg="del">
        <pc:chgData name="Bert Dingemans" userId="8e69b98cb10617d5" providerId="LiveId" clId="{EC4D576F-835E-466A-B074-9D0115DE5C11}" dt="2024-05-23T06:27:22.411" v="316" actId="2696"/>
        <pc:sldMkLst>
          <pc:docMk/>
          <pc:sldMk cId="248172565" sldId="1584"/>
        </pc:sldMkLst>
      </pc:sldChg>
      <pc:sldChg chg="add">
        <pc:chgData name="Bert Dingemans" userId="8e69b98cb10617d5" providerId="LiveId" clId="{EC4D576F-835E-466A-B074-9D0115DE5C11}" dt="2024-05-23T06:27:36.136" v="317"/>
        <pc:sldMkLst>
          <pc:docMk/>
          <pc:sldMk cId="2227648566" sldId="1584"/>
        </pc:sldMkLst>
      </pc:sldChg>
      <pc:sldChg chg="add">
        <pc:chgData name="Bert Dingemans" userId="8e69b98cb10617d5" providerId="LiveId" clId="{EC4D576F-835E-466A-B074-9D0115DE5C11}" dt="2024-05-23T06:27:36.136" v="317"/>
        <pc:sldMkLst>
          <pc:docMk/>
          <pc:sldMk cId="694141303" sldId="1585"/>
        </pc:sldMkLst>
      </pc:sldChg>
      <pc:sldChg chg="del">
        <pc:chgData name="Bert Dingemans" userId="8e69b98cb10617d5" providerId="LiveId" clId="{EC4D576F-835E-466A-B074-9D0115DE5C11}" dt="2024-05-23T06:27:22.411" v="316" actId="2696"/>
        <pc:sldMkLst>
          <pc:docMk/>
          <pc:sldMk cId="3099250026" sldId="1585"/>
        </pc:sldMkLst>
      </pc:sldChg>
      <pc:sldChg chg="mod modShow">
        <pc:chgData name="Bert Dingemans" userId="8e69b98cb10617d5" providerId="LiveId" clId="{EC4D576F-835E-466A-B074-9D0115DE5C11}" dt="2024-04-18T10:27:58.181" v="314" actId="729"/>
        <pc:sldMkLst>
          <pc:docMk/>
          <pc:sldMk cId="695562045" sldId="1637"/>
        </pc:sldMkLst>
      </pc:sldChg>
      <pc:sldChg chg="mod modShow">
        <pc:chgData name="Bert Dingemans" userId="8e69b98cb10617d5" providerId="LiveId" clId="{EC4D576F-835E-466A-B074-9D0115DE5C11}" dt="2024-04-18T10:19:19.847" v="137" actId="729"/>
        <pc:sldMkLst>
          <pc:docMk/>
          <pc:sldMk cId="4002271080" sldId="1638"/>
        </pc:sldMkLst>
      </pc:sldChg>
      <pc:sldChg chg="addSp delSp modSp mod modAnim">
        <pc:chgData name="Bert Dingemans" userId="8e69b98cb10617d5" providerId="LiveId" clId="{EC4D576F-835E-466A-B074-9D0115DE5C11}" dt="2024-04-18T10:20:28.462" v="257" actId="14100"/>
        <pc:sldMkLst>
          <pc:docMk/>
          <pc:sldMk cId="3544568435" sldId="1639"/>
        </pc:sldMkLst>
      </pc:sldChg>
      <pc:sldChg chg="addSp modSp mod">
        <pc:chgData name="Bert Dingemans" userId="8e69b98cb10617d5" providerId="LiveId" clId="{EC4D576F-835E-466A-B074-9D0115DE5C11}" dt="2024-04-18T10:21:46.951" v="293" actId="20577"/>
        <pc:sldMkLst>
          <pc:docMk/>
          <pc:sldMk cId="484784691" sldId="1640"/>
        </pc:sldMkLst>
      </pc:sldChg>
      <pc:sldChg chg="mod modShow">
        <pc:chgData name="Bert Dingemans" userId="8e69b98cb10617d5" providerId="LiveId" clId="{EC4D576F-835E-466A-B074-9D0115DE5C11}" dt="2024-04-18T10:21:02.072" v="258" actId="729"/>
        <pc:sldMkLst>
          <pc:docMk/>
          <pc:sldMk cId="168598946" sldId="1641"/>
        </pc:sldMkLst>
      </pc:sldChg>
      <pc:sldChg chg="mod modShow">
        <pc:chgData name="Bert Dingemans" userId="8e69b98cb10617d5" providerId="LiveId" clId="{EC4D576F-835E-466A-B074-9D0115DE5C11}" dt="2024-04-18T10:21:02.072" v="258" actId="729"/>
        <pc:sldMkLst>
          <pc:docMk/>
          <pc:sldMk cId="3881444693" sldId="1642"/>
        </pc:sldMkLst>
      </pc:sldChg>
      <pc:sldChg chg="modSp mod modShow">
        <pc:chgData name="Bert Dingemans" userId="8e69b98cb10617d5" providerId="LiveId" clId="{EC4D576F-835E-466A-B074-9D0115DE5C11}" dt="2024-04-18T10:27:36.692" v="313" actId="1076"/>
        <pc:sldMkLst>
          <pc:docMk/>
          <pc:sldMk cId="656836419" sldId="1643"/>
        </pc:sldMkLst>
      </pc:sldChg>
      <pc:sldChg chg="mod modShow">
        <pc:chgData name="Bert Dingemans" userId="8e69b98cb10617d5" providerId="LiveId" clId="{EC4D576F-835E-466A-B074-9D0115DE5C11}" dt="2024-04-18T10:21:02.072" v="258" actId="729"/>
        <pc:sldMkLst>
          <pc:docMk/>
          <pc:sldMk cId="4290656993" sldId="1644"/>
        </pc:sldMkLst>
      </pc:sldChg>
      <pc:sldChg chg="mod modShow">
        <pc:chgData name="Bert Dingemans" userId="8e69b98cb10617d5" providerId="LiveId" clId="{EC4D576F-835E-466A-B074-9D0115DE5C11}" dt="2024-04-18T10:22:24.815" v="294" actId="729"/>
        <pc:sldMkLst>
          <pc:docMk/>
          <pc:sldMk cId="3723755096" sldId="1645"/>
        </pc:sldMkLst>
      </pc:sldChg>
      <pc:sldChg chg="del">
        <pc:chgData name="Bert Dingemans" userId="8e69b98cb10617d5" providerId="LiveId" clId="{EC4D576F-835E-466A-B074-9D0115DE5C11}" dt="2024-05-23T06:27:22.411" v="316" actId="2696"/>
        <pc:sldMkLst>
          <pc:docMk/>
          <pc:sldMk cId="84548661" sldId="1664"/>
        </pc:sldMkLst>
      </pc:sldChg>
      <pc:sldChg chg="add">
        <pc:chgData name="Bert Dingemans" userId="8e69b98cb10617d5" providerId="LiveId" clId="{EC4D576F-835E-466A-B074-9D0115DE5C11}" dt="2024-05-23T06:27:36.136" v="317"/>
        <pc:sldMkLst>
          <pc:docMk/>
          <pc:sldMk cId="3511601803" sldId="1664"/>
        </pc:sldMkLst>
      </pc:sldChg>
      <pc:sldChg chg="mod modShow">
        <pc:chgData name="Bert Dingemans" userId="8e69b98cb10617d5" providerId="LiveId" clId="{EC4D576F-835E-466A-B074-9D0115DE5C11}" dt="2024-05-23T06:25:42.833" v="315" actId="729"/>
        <pc:sldMkLst>
          <pc:docMk/>
          <pc:sldMk cId="4076896409" sldId="1683"/>
        </pc:sldMkLst>
      </pc:sldChg>
      <pc:sldChg chg="modSp new mod">
        <pc:chgData name="Bert Dingemans" userId="8e69b98cb10617d5" providerId="LiveId" clId="{EC4D576F-835E-466A-B074-9D0115DE5C11}" dt="2024-06-06T11:33:53.937" v="501" actId="20577"/>
        <pc:sldMkLst>
          <pc:docMk/>
          <pc:sldMk cId="35319698" sldId="1686"/>
        </pc:sldMkLst>
      </pc:sldChg>
    </pc:docChg>
  </pc:docChgLst>
  <pc:docChgLst>
    <pc:chgData name="Bert Dingemans" userId="8e69b98cb10617d5" providerId="LiveId" clId="{405A8123-35DD-41AB-9579-147D024E8945}"/>
    <pc:docChg chg="custSel addSld delSld modSld">
      <pc:chgData name="Bert Dingemans" userId="8e69b98cb10617d5" providerId="LiveId" clId="{405A8123-35DD-41AB-9579-147D024E8945}" dt="2020-02-23T10:06:57.907" v="1132" actId="1076"/>
      <pc:docMkLst>
        <pc:docMk/>
      </pc:docMkLst>
      <pc:sldChg chg="add">
        <pc:chgData name="Bert Dingemans" userId="8e69b98cb10617d5" providerId="LiveId" clId="{405A8123-35DD-41AB-9579-147D024E8945}" dt="2020-02-02T13:17:54.981" v="106"/>
        <pc:sldMkLst>
          <pc:docMk/>
          <pc:sldMk cId="3089676516" sldId="259"/>
        </pc:sldMkLst>
      </pc:sldChg>
      <pc:sldChg chg="modSp add">
        <pc:chgData name="Bert Dingemans" userId="8e69b98cb10617d5" providerId="LiveId" clId="{405A8123-35DD-41AB-9579-147D024E8945}" dt="2020-02-02T13:22:15.102" v="116" actId="27636"/>
        <pc:sldMkLst>
          <pc:docMk/>
          <pc:sldMk cId="2699710321" sldId="283"/>
        </pc:sldMkLst>
      </pc:sldChg>
      <pc:sldChg chg="modSp">
        <pc:chgData name="Bert Dingemans" userId="8e69b98cb10617d5" providerId="LiveId" clId="{405A8123-35DD-41AB-9579-147D024E8945}" dt="2020-02-02T13:11:52.579" v="51" actId="20577"/>
        <pc:sldMkLst>
          <pc:docMk/>
          <pc:sldMk cId="2529790651" sldId="286"/>
        </pc:sldMkLst>
      </pc:sldChg>
      <pc:sldChg chg="add">
        <pc:chgData name="Bert Dingemans" userId="8e69b98cb10617d5" providerId="LiveId" clId="{405A8123-35DD-41AB-9579-147D024E8945}" dt="2020-02-02T13:17:54.981" v="106"/>
        <pc:sldMkLst>
          <pc:docMk/>
          <pc:sldMk cId="1483229467" sldId="309"/>
        </pc:sldMkLst>
      </pc:sldChg>
      <pc:sldChg chg="add">
        <pc:chgData name="Bert Dingemans" userId="8e69b98cb10617d5" providerId="LiveId" clId="{405A8123-35DD-41AB-9579-147D024E8945}" dt="2020-02-02T13:17:54.981" v="106"/>
        <pc:sldMkLst>
          <pc:docMk/>
          <pc:sldMk cId="3233125587" sldId="310"/>
        </pc:sldMkLst>
      </pc:sldChg>
      <pc:sldChg chg="modSp add">
        <pc:chgData name="Bert Dingemans" userId="8e69b98cb10617d5" providerId="LiveId" clId="{405A8123-35DD-41AB-9579-147D024E8945}" dt="2020-02-02T13:17:55.294" v="107" actId="27636"/>
        <pc:sldMkLst>
          <pc:docMk/>
          <pc:sldMk cId="945395732" sldId="312"/>
        </pc:sldMkLst>
      </pc:sldChg>
      <pc:sldChg chg="modSp add">
        <pc:chgData name="Bert Dingemans" userId="8e69b98cb10617d5" providerId="LiveId" clId="{405A8123-35DD-41AB-9579-147D024E8945}" dt="2020-02-02T13:17:55.466" v="108" actId="27636"/>
        <pc:sldMkLst>
          <pc:docMk/>
          <pc:sldMk cId="3131739037" sldId="314"/>
        </pc:sldMkLst>
      </pc:sldChg>
      <pc:sldChg chg="modSp add">
        <pc:chgData name="Bert Dingemans" userId="8e69b98cb10617d5" providerId="LiveId" clId="{405A8123-35DD-41AB-9579-147D024E8945}" dt="2020-02-02T13:17:55.606" v="109" actId="27636"/>
        <pc:sldMkLst>
          <pc:docMk/>
          <pc:sldMk cId="2049452555" sldId="315"/>
        </pc:sldMkLst>
      </pc:sldChg>
      <pc:sldChg chg="add">
        <pc:chgData name="Bert Dingemans" userId="8e69b98cb10617d5" providerId="LiveId" clId="{405A8123-35DD-41AB-9579-147D024E8945}" dt="2020-02-02T13:17:54.981" v="106"/>
        <pc:sldMkLst>
          <pc:docMk/>
          <pc:sldMk cId="3842221735" sldId="318"/>
        </pc:sldMkLst>
      </pc:sldChg>
      <pc:sldChg chg="add">
        <pc:chgData name="Bert Dingemans" userId="8e69b98cb10617d5" providerId="LiveId" clId="{405A8123-35DD-41AB-9579-147D024E8945}" dt="2020-02-02T13:17:54.981" v="106"/>
        <pc:sldMkLst>
          <pc:docMk/>
          <pc:sldMk cId="2557641866" sldId="320"/>
        </pc:sldMkLst>
      </pc:sldChg>
      <pc:sldChg chg="add">
        <pc:chgData name="Bert Dingemans" userId="8e69b98cb10617d5" providerId="LiveId" clId="{405A8123-35DD-41AB-9579-147D024E8945}" dt="2020-02-02T13:17:54.981" v="106"/>
        <pc:sldMkLst>
          <pc:docMk/>
          <pc:sldMk cId="3142340733" sldId="321"/>
        </pc:sldMkLst>
      </pc:sldChg>
      <pc:sldChg chg="add">
        <pc:chgData name="Bert Dingemans" userId="8e69b98cb10617d5" providerId="LiveId" clId="{405A8123-35DD-41AB-9579-147D024E8945}" dt="2020-02-02T13:17:54.981" v="106"/>
        <pc:sldMkLst>
          <pc:docMk/>
          <pc:sldMk cId="4210448820" sldId="331"/>
        </pc:sldMkLst>
      </pc:sldChg>
      <pc:sldChg chg="add">
        <pc:chgData name="Bert Dingemans" userId="8e69b98cb10617d5" providerId="LiveId" clId="{405A8123-35DD-41AB-9579-147D024E8945}" dt="2020-02-02T13:17:54.981" v="106"/>
        <pc:sldMkLst>
          <pc:docMk/>
          <pc:sldMk cId="1515775840" sldId="349"/>
        </pc:sldMkLst>
      </pc:sldChg>
      <pc:sldChg chg="add">
        <pc:chgData name="Bert Dingemans" userId="8e69b98cb10617d5" providerId="LiveId" clId="{405A8123-35DD-41AB-9579-147D024E8945}" dt="2020-02-02T13:19:35.776" v="110"/>
        <pc:sldMkLst>
          <pc:docMk/>
          <pc:sldMk cId="3743590789" sldId="350"/>
        </pc:sldMkLst>
      </pc:sldChg>
      <pc:sldChg chg="modSp add">
        <pc:chgData name="Bert Dingemans" userId="8e69b98cb10617d5" providerId="LiveId" clId="{405A8123-35DD-41AB-9579-147D024E8945}" dt="2020-02-02T13:19:36.045" v="111" actId="27636"/>
        <pc:sldMkLst>
          <pc:docMk/>
          <pc:sldMk cId="3891738742" sldId="351"/>
        </pc:sldMkLst>
      </pc:sldChg>
      <pc:sldChg chg="add">
        <pc:chgData name="Bert Dingemans" userId="8e69b98cb10617d5" providerId="LiveId" clId="{405A8123-35DD-41AB-9579-147D024E8945}" dt="2020-02-02T13:19:35.776" v="110"/>
        <pc:sldMkLst>
          <pc:docMk/>
          <pc:sldMk cId="86675752" sldId="352"/>
        </pc:sldMkLst>
      </pc:sldChg>
      <pc:sldChg chg="modSp add">
        <pc:chgData name="Bert Dingemans" userId="8e69b98cb10617d5" providerId="LiveId" clId="{405A8123-35DD-41AB-9579-147D024E8945}" dt="2020-02-02T13:19:36.217" v="114" actId="27636"/>
        <pc:sldMkLst>
          <pc:docMk/>
          <pc:sldMk cId="862537219" sldId="353"/>
        </pc:sldMkLst>
      </pc:sldChg>
      <pc:sldChg chg="add">
        <pc:chgData name="Bert Dingemans" userId="8e69b98cb10617d5" providerId="LiveId" clId="{405A8123-35DD-41AB-9579-147D024E8945}" dt="2020-02-02T13:19:35.776" v="110"/>
        <pc:sldMkLst>
          <pc:docMk/>
          <pc:sldMk cId="4276932889" sldId="354"/>
        </pc:sldMkLst>
      </pc:sldChg>
      <pc:sldChg chg="modSp add">
        <pc:chgData name="Bert Dingemans" userId="8e69b98cb10617d5" providerId="LiveId" clId="{405A8123-35DD-41AB-9579-147D024E8945}" dt="2020-02-02T13:19:36.139" v="113" actId="27636"/>
        <pc:sldMkLst>
          <pc:docMk/>
          <pc:sldMk cId="2251131400" sldId="358"/>
        </pc:sldMkLst>
      </pc:sldChg>
      <pc:sldChg chg="add">
        <pc:chgData name="Bert Dingemans" userId="8e69b98cb10617d5" providerId="LiveId" clId="{405A8123-35DD-41AB-9579-147D024E8945}" dt="2020-02-02T13:22:14.852" v="115"/>
        <pc:sldMkLst>
          <pc:docMk/>
          <pc:sldMk cId="2614836682" sldId="359"/>
        </pc:sldMkLst>
      </pc:sldChg>
      <pc:sldChg chg="add">
        <pc:chgData name="Bert Dingemans" userId="8e69b98cb10617d5" providerId="LiveId" clId="{405A8123-35DD-41AB-9579-147D024E8945}" dt="2020-02-02T13:22:14.852" v="115"/>
        <pc:sldMkLst>
          <pc:docMk/>
          <pc:sldMk cId="4281438641" sldId="361"/>
        </pc:sldMkLst>
      </pc:sldChg>
      <pc:sldChg chg="add">
        <pc:chgData name="Bert Dingemans" userId="8e69b98cb10617d5" providerId="LiveId" clId="{405A8123-35DD-41AB-9579-147D024E8945}" dt="2020-02-02T13:22:14.852" v="115"/>
        <pc:sldMkLst>
          <pc:docMk/>
          <pc:sldMk cId="2934728641" sldId="364"/>
        </pc:sldMkLst>
      </pc:sldChg>
      <pc:sldChg chg="modSp add">
        <pc:chgData name="Bert Dingemans" userId="8e69b98cb10617d5" providerId="LiveId" clId="{405A8123-35DD-41AB-9579-147D024E8945}" dt="2020-02-02T13:22:15.134" v="117" actId="27636"/>
        <pc:sldMkLst>
          <pc:docMk/>
          <pc:sldMk cId="3167416529" sldId="373"/>
        </pc:sldMkLst>
      </pc:sldChg>
      <pc:sldChg chg="add">
        <pc:chgData name="Bert Dingemans" userId="8e69b98cb10617d5" providerId="LiveId" clId="{405A8123-35DD-41AB-9579-147D024E8945}" dt="2020-02-02T13:22:14.852" v="115"/>
        <pc:sldMkLst>
          <pc:docMk/>
          <pc:sldMk cId="2770737838" sldId="374"/>
        </pc:sldMkLst>
      </pc:sldChg>
      <pc:sldChg chg="add">
        <pc:chgData name="Bert Dingemans" userId="8e69b98cb10617d5" providerId="LiveId" clId="{405A8123-35DD-41AB-9579-147D024E8945}" dt="2020-02-02T13:22:14.852" v="115"/>
        <pc:sldMkLst>
          <pc:docMk/>
          <pc:sldMk cId="584141073" sldId="375"/>
        </pc:sldMkLst>
      </pc:sldChg>
      <pc:sldChg chg="add">
        <pc:chgData name="Bert Dingemans" userId="8e69b98cb10617d5" providerId="LiveId" clId="{405A8123-35DD-41AB-9579-147D024E8945}" dt="2020-02-02T13:22:14.852" v="115"/>
        <pc:sldMkLst>
          <pc:docMk/>
          <pc:sldMk cId="3688181478" sldId="382"/>
        </pc:sldMkLst>
      </pc:sldChg>
      <pc:sldChg chg="add">
        <pc:chgData name="Bert Dingemans" userId="8e69b98cb10617d5" providerId="LiveId" clId="{405A8123-35DD-41AB-9579-147D024E8945}" dt="2020-02-02T13:22:14.852" v="115"/>
        <pc:sldMkLst>
          <pc:docMk/>
          <pc:sldMk cId="3637267122" sldId="383"/>
        </pc:sldMkLst>
      </pc:sldChg>
      <pc:sldChg chg="add">
        <pc:chgData name="Bert Dingemans" userId="8e69b98cb10617d5" providerId="LiveId" clId="{405A8123-35DD-41AB-9579-147D024E8945}" dt="2020-02-02T13:22:14.852" v="115"/>
        <pc:sldMkLst>
          <pc:docMk/>
          <pc:sldMk cId="321067111" sldId="386"/>
        </pc:sldMkLst>
      </pc:sldChg>
      <pc:sldChg chg="add">
        <pc:chgData name="Bert Dingemans" userId="8e69b98cb10617d5" providerId="LiveId" clId="{405A8123-35DD-41AB-9579-147D024E8945}" dt="2020-02-02T13:22:14.852" v="115"/>
        <pc:sldMkLst>
          <pc:docMk/>
          <pc:sldMk cId="1438033358" sldId="387"/>
        </pc:sldMkLst>
      </pc:sldChg>
      <pc:sldChg chg="add">
        <pc:chgData name="Bert Dingemans" userId="8e69b98cb10617d5" providerId="LiveId" clId="{405A8123-35DD-41AB-9579-147D024E8945}" dt="2020-02-02T13:22:14.852" v="115"/>
        <pc:sldMkLst>
          <pc:docMk/>
          <pc:sldMk cId="1529373099" sldId="388"/>
        </pc:sldMkLst>
      </pc:sldChg>
      <pc:sldChg chg="add">
        <pc:chgData name="Bert Dingemans" userId="8e69b98cb10617d5" providerId="LiveId" clId="{405A8123-35DD-41AB-9579-147D024E8945}" dt="2020-02-02T13:22:14.852" v="115"/>
        <pc:sldMkLst>
          <pc:docMk/>
          <pc:sldMk cId="1890640308" sldId="389"/>
        </pc:sldMkLst>
      </pc:sldChg>
      <pc:sldChg chg="add">
        <pc:chgData name="Bert Dingemans" userId="8e69b98cb10617d5" providerId="LiveId" clId="{405A8123-35DD-41AB-9579-147D024E8945}" dt="2020-02-02T13:17:54.981" v="106"/>
        <pc:sldMkLst>
          <pc:docMk/>
          <pc:sldMk cId="1484249360" sldId="397"/>
        </pc:sldMkLst>
      </pc:sldChg>
      <pc:sldChg chg="add">
        <pc:chgData name="Bert Dingemans" userId="8e69b98cb10617d5" providerId="LiveId" clId="{405A8123-35DD-41AB-9579-147D024E8945}" dt="2020-02-02T13:17:54.981" v="106"/>
        <pc:sldMkLst>
          <pc:docMk/>
          <pc:sldMk cId="4244635058" sldId="398"/>
        </pc:sldMkLst>
      </pc:sldChg>
      <pc:sldChg chg="add">
        <pc:chgData name="Bert Dingemans" userId="8e69b98cb10617d5" providerId="LiveId" clId="{405A8123-35DD-41AB-9579-147D024E8945}" dt="2020-02-02T13:17:54.981" v="106"/>
        <pc:sldMkLst>
          <pc:docMk/>
          <pc:sldMk cId="608938088" sldId="399"/>
        </pc:sldMkLst>
      </pc:sldChg>
      <pc:sldChg chg="add">
        <pc:chgData name="Bert Dingemans" userId="8e69b98cb10617d5" providerId="LiveId" clId="{405A8123-35DD-41AB-9579-147D024E8945}" dt="2020-02-02T13:17:54.981" v="106"/>
        <pc:sldMkLst>
          <pc:docMk/>
          <pc:sldMk cId="4193595854" sldId="400"/>
        </pc:sldMkLst>
      </pc:sldChg>
      <pc:sldChg chg="add">
        <pc:chgData name="Bert Dingemans" userId="8e69b98cb10617d5" providerId="LiveId" clId="{405A8123-35DD-41AB-9579-147D024E8945}" dt="2020-02-02T13:17:54.981" v="106"/>
        <pc:sldMkLst>
          <pc:docMk/>
          <pc:sldMk cId="2538955746" sldId="401"/>
        </pc:sldMkLst>
      </pc:sldChg>
      <pc:sldChg chg="add">
        <pc:chgData name="Bert Dingemans" userId="8e69b98cb10617d5" providerId="LiveId" clId="{405A8123-35DD-41AB-9579-147D024E8945}" dt="2020-02-02T13:39:13.193" v="159"/>
        <pc:sldMkLst>
          <pc:docMk/>
          <pc:sldMk cId="1578318650" sldId="410"/>
        </pc:sldMkLst>
      </pc:sldChg>
      <pc:sldChg chg="add">
        <pc:chgData name="Bert Dingemans" userId="8e69b98cb10617d5" providerId="LiveId" clId="{405A8123-35DD-41AB-9579-147D024E8945}" dt="2020-02-02T13:22:14.852" v="115"/>
        <pc:sldMkLst>
          <pc:docMk/>
          <pc:sldMk cId="3290974646" sldId="420"/>
        </pc:sldMkLst>
      </pc:sldChg>
      <pc:sldChg chg="add">
        <pc:chgData name="Bert Dingemans" userId="8e69b98cb10617d5" providerId="LiveId" clId="{405A8123-35DD-41AB-9579-147D024E8945}" dt="2020-02-02T13:22:14.852" v="115"/>
        <pc:sldMkLst>
          <pc:docMk/>
          <pc:sldMk cId="3111051096" sldId="460"/>
        </pc:sldMkLst>
      </pc:sldChg>
      <pc:sldChg chg="add">
        <pc:chgData name="Bert Dingemans" userId="8e69b98cb10617d5" providerId="LiveId" clId="{405A8123-35DD-41AB-9579-147D024E8945}" dt="2020-02-02T13:39:13.193" v="159"/>
        <pc:sldMkLst>
          <pc:docMk/>
          <pc:sldMk cId="1566023444" sldId="482"/>
        </pc:sldMkLst>
      </pc:sldChg>
      <pc:sldChg chg="add">
        <pc:chgData name="Bert Dingemans" userId="8e69b98cb10617d5" providerId="LiveId" clId="{405A8123-35DD-41AB-9579-147D024E8945}" dt="2020-02-02T13:19:35.776" v="110"/>
        <pc:sldMkLst>
          <pc:docMk/>
          <pc:sldMk cId="2883802693" sldId="508"/>
        </pc:sldMkLst>
      </pc:sldChg>
      <pc:sldChg chg="add">
        <pc:chgData name="Bert Dingemans" userId="8e69b98cb10617d5" providerId="LiveId" clId="{405A8123-35DD-41AB-9579-147D024E8945}" dt="2020-02-02T13:38:00.562" v="157"/>
        <pc:sldMkLst>
          <pc:docMk/>
          <pc:sldMk cId="2099532524" sldId="532"/>
        </pc:sldMkLst>
      </pc:sldChg>
      <pc:sldChg chg="add">
        <pc:chgData name="Bert Dingemans" userId="8e69b98cb10617d5" providerId="LiveId" clId="{405A8123-35DD-41AB-9579-147D024E8945}" dt="2020-02-02T13:38:00.562" v="157"/>
        <pc:sldMkLst>
          <pc:docMk/>
          <pc:sldMk cId="4113706506" sldId="533"/>
        </pc:sldMkLst>
      </pc:sldChg>
      <pc:sldChg chg="add">
        <pc:chgData name="Bert Dingemans" userId="8e69b98cb10617d5" providerId="LiveId" clId="{405A8123-35DD-41AB-9579-147D024E8945}" dt="2020-02-02T13:38:00.562" v="157"/>
        <pc:sldMkLst>
          <pc:docMk/>
          <pc:sldMk cId="1264761142" sldId="534"/>
        </pc:sldMkLst>
      </pc:sldChg>
      <pc:sldChg chg="add">
        <pc:chgData name="Bert Dingemans" userId="8e69b98cb10617d5" providerId="LiveId" clId="{405A8123-35DD-41AB-9579-147D024E8945}" dt="2020-02-02T13:38:00.562" v="157"/>
        <pc:sldMkLst>
          <pc:docMk/>
          <pc:sldMk cId="244410024" sldId="535"/>
        </pc:sldMkLst>
      </pc:sldChg>
      <pc:sldChg chg="add setBg">
        <pc:chgData name="Bert Dingemans" userId="8e69b98cb10617d5" providerId="LiveId" clId="{405A8123-35DD-41AB-9579-147D024E8945}" dt="2020-02-02T13:17:54.981" v="106"/>
        <pc:sldMkLst>
          <pc:docMk/>
          <pc:sldMk cId="2520406157" sldId="571"/>
        </pc:sldMkLst>
      </pc:sldChg>
      <pc:sldChg chg="add">
        <pc:chgData name="Bert Dingemans" userId="8e69b98cb10617d5" providerId="LiveId" clId="{405A8123-35DD-41AB-9579-147D024E8945}" dt="2020-02-02T13:19:35.776" v="110"/>
        <pc:sldMkLst>
          <pc:docMk/>
          <pc:sldMk cId="3923537060" sldId="585"/>
        </pc:sldMkLst>
      </pc:sldChg>
      <pc:sldChg chg="add">
        <pc:chgData name="Bert Dingemans" userId="8e69b98cb10617d5" providerId="LiveId" clId="{405A8123-35DD-41AB-9579-147D024E8945}" dt="2020-02-02T13:19:35.776" v="110"/>
        <pc:sldMkLst>
          <pc:docMk/>
          <pc:sldMk cId="169224765" sldId="586"/>
        </pc:sldMkLst>
      </pc:sldChg>
      <pc:sldChg chg="add">
        <pc:chgData name="Bert Dingemans" userId="8e69b98cb10617d5" providerId="LiveId" clId="{405A8123-35DD-41AB-9579-147D024E8945}" dt="2020-02-02T13:19:35.776" v="110"/>
        <pc:sldMkLst>
          <pc:docMk/>
          <pc:sldMk cId="4054964989" sldId="587"/>
        </pc:sldMkLst>
      </pc:sldChg>
      <pc:sldChg chg="add">
        <pc:chgData name="Bert Dingemans" userId="8e69b98cb10617d5" providerId="LiveId" clId="{405A8123-35DD-41AB-9579-147D024E8945}" dt="2020-02-02T13:17:54.981" v="106"/>
        <pc:sldMkLst>
          <pc:docMk/>
          <pc:sldMk cId="587445864" sldId="596"/>
        </pc:sldMkLst>
      </pc:sldChg>
      <pc:sldChg chg="add">
        <pc:chgData name="Bert Dingemans" userId="8e69b98cb10617d5" providerId="LiveId" clId="{405A8123-35DD-41AB-9579-147D024E8945}" dt="2020-02-02T13:22:14.852" v="115"/>
        <pc:sldMkLst>
          <pc:docMk/>
          <pc:sldMk cId="2447906243" sldId="603"/>
        </pc:sldMkLst>
      </pc:sldChg>
      <pc:sldChg chg="delSp">
        <pc:chgData name="Bert Dingemans" userId="8e69b98cb10617d5" providerId="LiveId" clId="{405A8123-35DD-41AB-9579-147D024E8945}" dt="2020-02-02T13:09:52.114" v="0" actId="478"/>
        <pc:sldMkLst>
          <pc:docMk/>
          <pc:sldMk cId="3219281838" sldId="644"/>
        </pc:sldMkLst>
      </pc:sldChg>
      <pc:sldChg chg="delSp">
        <pc:chgData name="Bert Dingemans" userId="8e69b98cb10617d5" providerId="LiveId" clId="{405A8123-35DD-41AB-9579-147D024E8945}" dt="2020-02-02T13:10:08.151" v="1" actId="478"/>
        <pc:sldMkLst>
          <pc:docMk/>
          <pc:sldMk cId="3754973901" sldId="645"/>
        </pc:sldMkLst>
      </pc:sldChg>
      <pc:sldChg chg="add">
        <pc:chgData name="Bert Dingemans" userId="8e69b98cb10617d5" providerId="LiveId" clId="{405A8123-35DD-41AB-9579-147D024E8945}" dt="2020-02-02T13:38:00.562" v="157"/>
        <pc:sldMkLst>
          <pc:docMk/>
          <pc:sldMk cId="4152282278" sldId="664"/>
        </pc:sldMkLst>
      </pc:sldChg>
      <pc:sldChg chg="modSp add modTransition">
        <pc:chgData name="Bert Dingemans" userId="8e69b98cb10617d5" providerId="LiveId" clId="{405A8123-35DD-41AB-9579-147D024E8945}" dt="2020-02-02T13:14:31.311" v="101" actId="20577"/>
        <pc:sldMkLst>
          <pc:docMk/>
          <pc:sldMk cId="1690857870" sldId="676"/>
        </pc:sldMkLst>
      </pc:sldChg>
      <pc:sldChg chg="del">
        <pc:chgData name="Bert Dingemans" userId="8e69b98cb10617d5" providerId="LiveId" clId="{405A8123-35DD-41AB-9579-147D024E8945}" dt="2020-02-02T13:11:14.959" v="2" actId="47"/>
        <pc:sldMkLst>
          <pc:docMk/>
          <pc:sldMk cId="338741911" sldId="684"/>
        </pc:sldMkLst>
      </pc:sldChg>
      <pc:sldChg chg="del">
        <pc:chgData name="Bert Dingemans" userId="8e69b98cb10617d5" providerId="LiveId" clId="{405A8123-35DD-41AB-9579-147D024E8945}" dt="2020-02-02T13:11:16.146" v="3" actId="47"/>
        <pc:sldMkLst>
          <pc:docMk/>
          <pc:sldMk cId="387498120" sldId="685"/>
        </pc:sldMkLst>
      </pc:sldChg>
      <pc:sldChg chg="del">
        <pc:chgData name="Bert Dingemans" userId="8e69b98cb10617d5" providerId="LiveId" clId="{405A8123-35DD-41AB-9579-147D024E8945}" dt="2020-02-02T13:11:16.880" v="4" actId="47"/>
        <pc:sldMkLst>
          <pc:docMk/>
          <pc:sldMk cId="1834372770" sldId="686"/>
        </pc:sldMkLst>
      </pc:sldChg>
      <pc:sldChg chg="del">
        <pc:chgData name="Bert Dingemans" userId="8e69b98cb10617d5" providerId="LiveId" clId="{405A8123-35DD-41AB-9579-147D024E8945}" dt="2020-02-02T13:11:18.445" v="5" actId="47"/>
        <pc:sldMkLst>
          <pc:docMk/>
          <pc:sldMk cId="2182999813" sldId="687"/>
        </pc:sldMkLst>
      </pc:sldChg>
      <pc:sldChg chg="modSp add">
        <pc:chgData name="Bert Dingemans" userId="8e69b98cb10617d5" providerId="LiveId" clId="{405A8123-35DD-41AB-9579-147D024E8945}" dt="2020-02-02T13:31:52.474" v="151" actId="20577"/>
        <pc:sldMkLst>
          <pc:docMk/>
          <pc:sldMk cId="1862363913" sldId="697"/>
        </pc:sldMkLst>
      </pc:sldChg>
      <pc:sldChg chg="add">
        <pc:chgData name="Bert Dingemans" userId="8e69b98cb10617d5" providerId="LiveId" clId="{405A8123-35DD-41AB-9579-147D024E8945}" dt="2020-02-02T13:31:42.143" v="135"/>
        <pc:sldMkLst>
          <pc:docMk/>
          <pc:sldMk cId="4041630035" sldId="698"/>
        </pc:sldMkLst>
      </pc:sldChg>
      <pc:sldChg chg="add">
        <pc:chgData name="Bert Dingemans" userId="8e69b98cb10617d5" providerId="LiveId" clId="{405A8123-35DD-41AB-9579-147D024E8945}" dt="2020-02-02T13:31:42.143" v="135"/>
        <pc:sldMkLst>
          <pc:docMk/>
          <pc:sldMk cId="307322886" sldId="699"/>
        </pc:sldMkLst>
      </pc:sldChg>
      <pc:sldChg chg="modSp add">
        <pc:chgData name="Bert Dingemans" userId="8e69b98cb10617d5" providerId="LiveId" clId="{405A8123-35DD-41AB-9579-147D024E8945}" dt="2020-02-02T13:31:42.502" v="136" actId="27636"/>
        <pc:sldMkLst>
          <pc:docMk/>
          <pc:sldMk cId="447236324" sldId="700"/>
        </pc:sldMkLst>
      </pc:sldChg>
      <pc:sldChg chg="add">
        <pc:chgData name="Bert Dingemans" userId="8e69b98cb10617d5" providerId="LiveId" clId="{405A8123-35DD-41AB-9579-147D024E8945}" dt="2020-02-02T13:31:42.143" v="135"/>
        <pc:sldMkLst>
          <pc:docMk/>
          <pc:sldMk cId="3462583427" sldId="702"/>
        </pc:sldMkLst>
      </pc:sldChg>
      <pc:sldChg chg="add">
        <pc:chgData name="Bert Dingemans" userId="8e69b98cb10617d5" providerId="LiveId" clId="{405A8123-35DD-41AB-9579-147D024E8945}" dt="2020-02-02T13:31:42.143" v="135"/>
        <pc:sldMkLst>
          <pc:docMk/>
          <pc:sldMk cId="2255603478" sldId="703"/>
        </pc:sldMkLst>
      </pc:sldChg>
      <pc:sldChg chg="modSp add">
        <pc:chgData name="Bert Dingemans" userId="8e69b98cb10617d5" providerId="LiveId" clId="{405A8123-35DD-41AB-9579-147D024E8945}" dt="2020-02-02T13:32:32.412" v="156" actId="20577"/>
        <pc:sldMkLst>
          <pc:docMk/>
          <pc:sldMk cId="2918634057" sldId="704"/>
        </pc:sldMkLst>
      </pc:sldChg>
      <pc:sldChg chg="modSp add">
        <pc:chgData name="Bert Dingemans" userId="8e69b98cb10617d5" providerId="LiveId" clId="{405A8123-35DD-41AB-9579-147D024E8945}" dt="2020-02-02T13:32:24.337" v="154" actId="27636"/>
        <pc:sldMkLst>
          <pc:docMk/>
          <pc:sldMk cId="2111843045" sldId="705"/>
        </pc:sldMkLst>
      </pc:sldChg>
      <pc:sldChg chg="add">
        <pc:chgData name="Bert Dingemans" userId="8e69b98cb10617d5" providerId="LiveId" clId="{405A8123-35DD-41AB-9579-147D024E8945}" dt="2020-02-02T13:32:23.994" v="152"/>
        <pc:sldMkLst>
          <pc:docMk/>
          <pc:sldMk cId="4266714529" sldId="706"/>
        </pc:sldMkLst>
      </pc:sldChg>
      <pc:sldChg chg="add">
        <pc:chgData name="Bert Dingemans" userId="8e69b98cb10617d5" providerId="LiveId" clId="{405A8123-35DD-41AB-9579-147D024E8945}" dt="2020-02-02T13:22:14.852" v="115"/>
        <pc:sldMkLst>
          <pc:docMk/>
          <pc:sldMk cId="2209121404" sldId="756"/>
        </pc:sldMkLst>
      </pc:sldChg>
      <pc:sldChg chg="add">
        <pc:chgData name="Bert Dingemans" userId="8e69b98cb10617d5" providerId="LiveId" clId="{405A8123-35DD-41AB-9579-147D024E8945}" dt="2020-02-02T13:22:14.852" v="115"/>
        <pc:sldMkLst>
          <pc:docMk/>
          <pc:sldMk cId="2466148535" sldId="757"/>
        </pc:sldMkLst>
      </pc:sldChg>
      <pc:sldChg chg="add">
        <pc:chgData name="Bert Dingemans" userId="8e69b98cb10617d5" providerId="LiveId" clId="{405A8123-35DD-41AB-9579-147D024E8945}" dt="2020-02-02T13:22:14.852" v="115"/>
        <pc:sldMkLst>
          <pc:docMk/>
          <pc:sldMk cId="1009567756" sldId="758"/>
        </pc:sldMkLst>
      </pc:sldChg>
      <pc:sldChg chg="add">
        <pc:chgData name="Bert Dingemans" userId="8e69b98cb10617d5" providerId="LiveId" clId="{405A8123-35DD-41AB-9579-147D024E8945}" dt="2020-02-02T13:22:14.852" v="115"/>
        <pc:sldMkLst>
          <pc:docMk/>
          <pc:sldMk cId="5873713" sldId="759"/>
        </pc:sldMkLst>
      </pc:sldChg>
      <pc:sldChg chg="add">
        <pc:chgData name="Bert Dingemans" userId="8e69b98cb10617d5" providerId="LiveId" clId="{405A8123-35DD-41AB-9579-147D024E8945}" dt="2020-02-02T13:22:14.852" v="115"/>
        <pc:sldMkLst>
          <pc:docMk/>
          <pc:sldMk cId="3144694383" sldId="760"/>
        </pc:sldMkLst>
      </pc:sldChg>
      <pc:sldChg chg="add">
        <pc:chgData name="Bert Dingemans" userId="8e69b98cb10617d5" providerId="LiveId" clId="{405A8123-35DD-41AB-9579-147D024E8945}" dt="2020-02-02T13:22:14.852" v="115"/>
        <pc:sldMkLst>
          <pc:docMk/>
          <pc:sldMk cId="3208235302" sldId="761"/>
        </pc:sldMkLst>
      </pc:sldChg>
      <pc:sldChg chg="add">
        <pc:chgData name="Bert Dingemans" userId="8e69b98cb10617d5" providerId="LiveId" clId="{405A8123-35DD-41AB-9579-147D024E8945}" dt="2020-02-02T13:22:14.852" v="115"/>
        <pc:sldMkLst>
          <pc:docMk/>
          <pc:sldMk cId="2422710979" sldId="763"/>
        </pc:sldMkLst>
      </pc:sldChg>
      <pc:sldChg chg="add">
        <pc:chgData name="Bert Dingemans" userId="8e69b98cb10617d5" providerId="LiveId" clId="{405A8123-35DD-41AB-9579-147D024E8945}" dt="2020-02-02T13:22:14.852" v="115"/>
        <pc:sldMkLst>
          <pc:docMk/>
          <pc:sldMk cId="2114427675" sldId="764"/>
        </pc:sldMkLst>
      </pc:sldChg>
      <pc:sldChg chg="modSp">
        <pc:chgData name="Bert Dingemans" userId="8e69b98cb10617d5" providerId="LiveId" clId="{405A8123-35DD-41AB-9579-147D024E8945}" dt="2020-02-02T13:11:35.889" v="50" actId="20577"/>
        <pc:sldMkLst>
          <pc:docMk/>
          <pc:sldMk cId="4208374511" sldId="768"/>
        </pc:sldMkLst>
      </pc:sldChg>
      <pc:sldChg chg="modSp add">
        <pc:chgData name="Bert Dingemans" userId="8e69b98cb10617d5" providerId="LiveId" clId="{405A8123-35DD-41AB-9579-147D024E8945}" dt="2020-02-02T13:27:57.211" v="128" actId="27636"/>
        <pc:sldMkLst>
          <pc:docMk/>
          <pc:sldMk cId="4109513264" sldId="770"/>
        </pc:sldMkLst>
      </pc:sldChg>
      <pc:sldChg chg="modSp add">
        <pc:chgData name="Bert Dingemans" userId="8e69b98cb10617d5" providerId="LiveId" clId="{405A8123-35DD-41AB-9579-147D024E8945}" dt="2020-02-02T13:27:57.274" v="129" actId="27636"/>
        <pc:sldMkLst>
          <pc:docMk/>
          <pc:sldMk cId="2347057679" sldId="771"/>
        </pc:sldMkLst>
      </pc:sldChg>
      <pc:sldChg chg="add">
        <pc:chgData name="Bert Dingemans" userId="8e69b98cb10617d5" providerId="LiveId" clId="{405A8123-35DD-41AB-9579-147D024E8945}" dt="2020-02-02T13:27:56.461" v="118"/>
        <pc:sldMkLst>
          <pc:docMk/>
          <pc:sldMk cId="2885819632" sldId="772"/>
        </pc:sldMkLst>
      </pc:sldChg>
      <pc:sldChg chg="add">
        <pc:chgData name="Bert Dingemans" userId="8e69b98cb10617d5" providerId="LiveId" clId="{405A8123-35DD-41AB-9579-147D024E8945}" dt="2020-02-02T13:27:56.461" v="118"/>
        <pc:sldMkLst>
          <pc:docMk/>
          <pc:sldMk cId="707263617" sldId="774"/>
        </pc:sldMkLst>
      </pc:sldChg>
      <pc:sldChg chg="add">
        <pc:chgData name="Bert Dingemans" userId="8e69b98cb10617d5" providerId="LiveId" clId="{405A8123-35DD-41AB-9579-147D024E8945}" dt="2020-02-02T13:27:56.461" v="118"/>
        <pc:sldMkLst>
          <pc:docMk/>
          <pc:sldMk cId="233453937" sldId="775"/>
        </pc:sldMkLst>
      </pc:sldChg>
      <pc:sldChg chg="modSp add">
        <pc:chgData name="Bert Dingemans" userId="8e69b98cb10617d5" providerId="LiveId" clId="{405A8123-35DD-41AB-9579-147D024E8945}" dt="2020-02-02T13:27:57.321" v="130" actId="27636"/>
        <pc:sldMkLst>
          <pc:docMk/>
          <pc:sldMk cId="3386171520" sldId="777"/>
        </pc:sldMkLst>
      </pc:sldChg>
      <pc:sldChg chg="add">
        <pc:chgData name="Bert Dingemans" userId="8e69b98cb10617d5" providerId="LiveId" clId="{405A8123-35DD-41AB-9579-147D024E8945}" dt="2020-02-02T13:27:56.461" v="118"/>
        <pc:sldMkLst>
          <pc:docMk/>
          <pc:sldMk cId="822985123" sldId="779"/>
        </pc:sldMkLst>
      </pc:sldChg>
      <pc:sldChg chg="add">
        <pc:chgData name="Bert Dingemans" userId="8e69b98cb10617d5" providerId="LiveId" clId="{405A8123-35DD-41AB-9579-147D024E8945}" dt="2020-02-02T13:27:56.461" v="118"/>
        <pc:sldMkLst>
          <pc:docMk/>
          <pc:sldMk cId="3520007450" sldId="781"/>
        </pc:sldMkLst>
      </pc:sldChg>
      <pc:sldChg chg="modSp add">
        <pc:chgData name="Bert Dingemans" userId="8e69b98cb10617d5" providerId="LiveId" clId="{405A8123-35DD-41AB-9579-147D024E8945}" dt="2020-02-02T13:27:57.368" v="131" actId="27636"/>
        <pc:sldMkLst>
          <pc:docMk/>
          <pc:sldMk cId="2526144773" sldId="782"/>
        </pc:sldMkLst>
      </pc:sldChg>
      <pc:sldChg chg="add">
        <pc:chgData name="Bert Dingemans" userId="8e69b98cb10617d5" providerId="LiveId" clId="{405A8123-35DD-41AB-9579-147D024E8945}" dt="2020-02-02T13:27:56.461" v="118"/>
        <pc:sldMkLst>
          <pc:docMk/>
          <pc:sldMk cId="2871345432" sldId="783"/>
        </pc:sldMkLst>
      </pc:sldChg>
      <pc:sldChg chg="modSp add">
        <pc:chgData name="Bert Dingemans" userId="8e69b98cb10617d5" providerId="LiveId" clId="{405A8123-35DD-41AB-9579-147D024E8945}" dt="2020-02-02T13:27:57.461" v="132" actId="27636"/>
        <pc:sldMkLst>
          <pc:docMk/>
          <pc:sldMk cId="4266499631" sldId="784"/>
        </pc:sldMkLst>
      </pc:sldChg>
      <pc:sldChg chg="add">
        <pc:chgData name="Bert Dingemans" userId="8e69b98cb10617d5" providerId="LiveId" clId="{405A8123-35DD-41AB-9579-147D024E8945}" dt="2020-02-02T13:27:56.461" v="118"/>
        <pc:sldMkLst>
          <pc:docMk/>
          <pc:sldMk cId="1104434053" sldId="787"/>
        </pc:sldMkLst>
      </pc:sldChg>
      <pc:sldChg chg="modSp add">
        <pc:chgData name="Bert Dingemans" userId="8e69b98cb10617d5" providerId="LiveId" clId="{405A8123-35DD-41AB-9579-147D024E8945}" dt="2020-02-02T13:27:57.508" v="133" actId="27636"/>
        <pc:sldMkLst>
          <pc:docMk/>
          <pc:sldMk cId="3949828669" sldId="800"/>
        </pc:sldMkLst>
      </pc:sldChg>
      <pc:sldChg chg="add">
        <pc:chgData name="Bert Dingemans" userId="8e69b98cb10617d5" providerId="LiveId" clId="{405A8123-35DD-41AB-9579-147D024E8945}" dt="2020-02-02T13:29:20.640" v="134"/>
        <pc:sldMkLst>
          <pc:docMk/>
          <pc:sldMk cId="2353192832" sldId="805"/>
        </pc:sldMkLst>
      </pc:sldChg>
      <pc:sldChg chg="add">
        <pc:chgData name="Bert Dingemans" userId="8e69b98cb10617d5" providerId="LiveId" clId="{405A8123-35DD-41AB-9579-147D024E8945}" dt="2020-02-02T13:29:20.640" v="134"/>
        <pc:sldMkLst>
          <pc:docMk/>
          <pc:sldMk cId="3965744074" sldId="806"/>
        </pc:sldMkLst>
      </pc:sldChg>
      <pc:sldChg chg="add">
        <pc:chgData name="Bert Dingemans" userId="8e69b98cb10617d5" providerId="LiveId" clId="{405A8123-35DD-41AB-9579-147D024E8945}" dt="2020-02-02T13:29:20.640" v="134"/>
        <pc:sldMkLst>
          <pc:docMk/>
          <pc:sldMk cId="932916359" sldId="807"/>
        </pc:sldMkLst>
      </pc:sldChg>
      <pc:sldChg chg="add">
        <pc:chgData name="Bert Dingemans" userId="8e69b98cb10617d5" providerId="LiveId" clId="{405A8123-35DD-41AB-9579-147D024E8945}" dt="2020-02-02T13:29:20.640" v="134"/>
        <pc:sldMkLst>
          <pc:docMk/>
          <pc:sldMk cId="240229263" sldId="808"/>
        </pc:sldMkLst>
      </pc:sldChg>
      <pc:sldChg chg="add">
        <pc:chgData name="Bert Dingemans" userId="8e69b98cb10617d5" providerId="LiveId" clId="{405A8123-35DD-41AB-9579-147D024E8945}" dt="2020-02-02T13:29:20.640" v="134"/>
        <pc:sldMkLst>
          <pc:docMk/>
          <pc:sldMk cId="3368676139" sldId="809"/>
        </pc:sldMkLst>
      </pc:sldChg>
      <pc:sldChg chg="add">
        <pc:chgData name="Bert Dingemans" userId="8e69b98cb10617d5" providerId="LiveId" clId="{405A8123-35DD-41AB-9579-147D024E8945}" dt="2020-02-02T13:29:20.640" v="134"/>
        <pc:sldMkLst>
          <pc:docMk/>
          <pc:sldMk cId="2265509955" sldId="810"/>
        </pc:sldMkLst>
      </pc:sldChg>
      <pc:sldChg chg="add">
        <pc:chgData name="Bert Dingemans" userId="8e69b98cb10617d5" providerId="LiveId" clId="{405A8123-35DD-41AB-9579-147D024E8945}" dt="2020-02-02T13:29:20.640" v="134"/>
        <pc:sldMkLst>
          <pc:docMk/>
          <pc:sldMk cId="3734367496" sldId="811"/>
        </pc:sldMkLst>
      </pc:sldChg>
      <pc:sldChg chg="add">
        <pc:chgData name="Bert Dingemans" userId="8e69b98cb10617d5" providerId="LiveId" clId="{405A8123-35DD-41AB-9579-147D024E8945}" dt="2020-02-02T13:29:20.640" v="134"/>
        <pc:sldMkLst>
          <pc:docMk/>
          <pc:sldMk cId="3653708434" sldId="812"/>
        </pc:sldMkLst>
      </pc:sldChg>
      <pc:sldChg chg="add">
        <pc:chgData name="Bert Dingemans" userId="8e69b98cb10617d5" providerId="LiveId" clId="{405A8123-35DD-41AB-9579-147D024E8945}" dt="2020-02-02T13:29:20.640" v="134"/>
        <pc:sldMkLst>
          <pc:docMk/>
          <pc:sldMk cId="81438593" sldId="813"/>
        </pc:sldMkLst>
      </pc:sldChg>
      <pc:sldChg chg="add">
        <pc:chgData name="Bert Dingemans" userId="8e69b98cb10617d5" providerId="LiveId" clId="{405A8123-35DD-41AB-9579-147D024E8945}" dt="2020-02-02T13:27:56.461" v="118"/>
        <pc:sldMkLst>
          <pc:docMk/>
          <pc:sldMk cId="3654974457" sldId="825"/>
        </pc:sldMkLst>
      </pc:sldChg>
      <pc:sldChg chg="modSp add">
        <pc:chgData name="Bert Dingemans" userId="8e69b98cb10617d5" providerId="LiveId" clId="{405A8123-35DD-41AB-9579-147D024E8945}" dt="2020-02-02T13:27:56.790" v="119" actId="27636"/>
        <pc:sldMkLst>
          <pc:docMk/>
          <pc:sldMk cId="1908572782" sldId="826"/>
        </pc:sldMkLst>
      </pc:sldChg>
      <pc:sldChg chg="add">
        <pc:chgData name="Bert Dingemans" userId="8e69b98cb10617d5" providerId="LiveId" clId="{405A8123-35DD-41AB-9579-147D024E8945}" dt="2020-02-02T13:27:56.461" v="118"/>
        <pc:sldMkLst>
          <pc:docMk/>
          <pc:sldMk cId="3589588767" sldId="827"/>
        </pc:sldMkLst>
      </pc:sldChg>
      <pc:sldChg chg="add">
        <pc:chgData name="Bert Dingemans" userId="8e69b98cb10617d5" providerId="LiveId" clId="{405A8123-35DD-41AB-9579-147D024E8945}" dt="2020-02-02T13:27:56.461" v="118"/>
        <pc:sldMkLst>
          <pc:docMk/>
          <pc:sldMk cId="1573972350" sldId="828"/>
        </pc:sldMkLst>
      </pc:sldChg>
      <pc:sldChg chg="add">
        <pc:chgData name="Bert Dingemans" userId="8e69b98cb10617d5" providerId="LiveId" clId="{405A8123-35DD-41AB-9579-147D024E8945}" dt="2020-02-02T13:27:56.461" v="118"/>
        <pc:sldMkLst>
          <pc:docMk/>
          <pc:sldMk cId="953217825" sldId="829"/>
        </pc:sldMkLst>
      </pc:sldChg>
      <pc:sldChg chg="add">
        <pc:chgData name="Bert Dingemans" userId="8e69b98cb10617d5" providerId="LiveId" clId="{405A8123-35DD-41AB-9579-147D024E8945}" dt="2020-02-02T13:27:56.461" v="118"/>
        <pc:sldMkLst>
          <pc:docMk/>
          <pc:sldMk cId="1858361815" sldId="830"/>
        </pc:sldMkLst>
      </pc:sldChg>
      <pc:sldChg chg="add">
        <pc:chgData name="Bert Dingemans" userId="8e69b98cb10617d5" providerId="LiveId" clId="{405A8123-35DD-41AB-9579-147D024E8945}" dt="2020-02-02T13:27:56.461" v="118"/>
        <pc:sldMkLst>
          <pc:docMk/>
          <pc:sldMk cId="2397096468" sldId="831"/>
        </pc:sldMkLst>
      </pc:sldChg>
      <pc:sldChg chg="add">
        <pc:chgData name="Bert Dingemans" userId="8e69b98cb10617d5" providerId="LiveId" clId="{405A8123-35DD-41AB-9579-147D024E8945}" dt="2020-02-02T13:27:56.461" v="118"/>
        <pc:sldMkLst>
          <pc:docMk/>
          <pc:sldMk cId="173200162" sldId="832"/>
        </pc:sldMkLst>
      </pc:sldChg>
      <pc:sldChg chg="add">
        <pc:chgData name="Bert Dingemans" userId="8e69b98cb10617d5" providerId="LiveId" clId="{405A8123-35DD-41AB-9579-147D024E8945}" dt="2020-02-02T13:27:56.461" v="118"/>
        <pc:sldMkLst>
          <pc:docMk/>
          <pc:sldMk cId="3976772341" sldId="833"/>
        </pc:sldMkLst>
      </pc:sldChg>
      <pc:sldChg chg="modSp add">
        <pc:chgData name="Bert Dingemans" userId="8e69b98cb10617d5" providerId="LiveId" clId="{405A8123-35DD-41AB-9579-147D024E8945}" dt="2020-02-02T13:27:56.946" v="122" actId="27636"/>
        <pc:sldMkLst>
          <pc:docMk/>
          <pc:sldMk cId="2773079752" sldId="834"/>
        </pc:sldMkLst>
      </pc:sldChg>
      <pc:sldChg chg="add">
        <pc:chgData name="Bert Dingemans" userId="8e69b98cb10617d5" providerId="LiveId" clId="{405A8123-35DD-41AB-9579-147D024E8945}" dt="2020-02-02T13:27:56.461" v="118"/>
        <pc:sldMkLst>
          <pc:docMk/>
          <pc:sldMk cId="1325029290" sldId="835"/>
        </pc:sldMkLst>
      </pc:sldChg>
      <pc:sldChg chg="add">
        <pc:chgData name="Bert Dingemans" userId="8e69b98cb10617d5" providerId="LiveId" clId="{405A8123-35DD-41AB-9579-147D024E8945}" dt="2020-02-02T13:27:56.461" v="118"/>
        <pc:sldMkLst>
          <pc:docMk/>
          <pc:sldMk cId="4098079192" sldId="836"/>
        </pc:sldMkLst>
      </pc:sldChg>
      <pc:sldChg chg="add">
        <pc:chgData name="Bert Dingemans" userId="8e69b98cb10617d5" providerId="LiveId" clId="{405A8123-35DD-41AB-9579-147D024E8945}" dt="2020-02-02T13:27:56.461" v="118"/>
        <pc:sldMkLst>
          <pc:docMk/>
          <pc:sldMk cId="894675404" sldId="837"/>
        </pc:sldMkLst>
      </pc:sldChg>
      <pc:sldChg chg="add">
        <pc:chgData name="Bert Dingemans" userId="8e69b98cb10617d5" providerId="LiveId" clId="{405A8123-35DD-41AB-9579-147D024E8945}" dt="2020-02-02T13:27:56.461" v="118"/>
        <pc:sldMkLst>
          <pc:docMk/>
          <pc:sldMk cId="3312585168" sldId="838"/>
        </pc:sldMkLst>
      </pc:sldChg>
      <pc:sldChg chg="add">
        <pc:chgData name="Bert Dingemans" userId="8e69b98cb10617d5" providerId="LiveId" clId="{405A8123-35DD-41AB-9579-147D024E8945}" dt="2020-02-02T13:27:56.461" v="118"/>
        <pc:sldMkLst>
          <pc:docMk/>
          <pc:sldMk cId="1150918060" sldId="839"/>
        </pc:sldMkLst>
      </pc:sldChg>
      <pc:sldChg chg="modSp add">
        <pc:chgData name="Bert Dingemans" userId="8e69b98cb10617d5" providerId="LiveId" clId="{405A8123-35DD-41AB-9579-147D024E8945}" dt="2020-02-02T13:27:57.055" v="124" actId="27636"/>
        <pc:sldMkLst>
          <pc:docMk/>
          <pc:sldMk cId="2596263825" sldId="840"/>
        </pc:sldMkLst>
      </pc:sldChg>
      <pc:sldChg chg="add">
        <pc:chgData name="Bert Dingemans" userId="8e69b98cb10617d5" providerId="LiveId" clId="{405A8123-35DD-41AB-9579-147D024E8945}" dt="2020-02-02T13:27:56.461" v="118"/>
        <pc:sldMkLst>
          <pc:docMk/>
          <pc:sldMk cId="1586778186" sldId="841"/>
        </pc:sldMkLst>
      </pc:sldChg>
      <pc:sldChg chg="modSp add">
        <pc:chgData name="Bert Dingemans" userId="8e69b98cb10617d5" providerId="LiveId" clId="{405A8123-35DD-41AB-9579-147D024E8945}" dt="2020-02-02T13:27:57.086" v="125" actId="27636"/>
        <pc:sldMkLst>
          <pc:docMk/>
          <pc:sldMk cId="2139274058" sldId="842"/>
        </pc:sldMkLst>
      </pc:sldChg>
      <pc:sldChg chg="modSp add">
        <pc:chgData name="Bert Dingemans" userId="8e69b98cb10617d5" providerId="LiveId" clId="{405A8123-35DD-41AB-9579-147D024E8945}" dt="2020-02-02T13:27:57.118" v="127" actId="27636"/>
        <pc:sldMkLst>
          <pc:docMk/>
          <pc:sldMk cId="4164967376" sldId="843"/>
        </pc:sldMkLst>
      </pc:sldChg>
      <pc:sldChg chg="add">
        <pc:chgData name="Bert Dingemans" userId="8e69b98cb10617d5" providerId="LiveId" clId="{405A8123-35DD-41AB-9579-147D024E8945}" dt="2020-02-02T13:27:56.461" v="118"/>
        <pc:sldMkLst>
          <pc:docMk/>
          <pc:sldMk cId="3185635291" sldId="844"/>
        </pc:sldMkLst>
      </pc:sldChg>
      <pc:sldChg chg="add">
        <pc:chgData name="Bert Dingemans" userId="8e69b98cb10617d5" providerId="LiveId" clId="{405A8123-35DD-41AB-9579-147D024E8945}" dt="2020-02-02T13:27:56.461" v="118"/>
        <pc:sldMkLst>
          <pc:docMk/>
          <pc:sldMk cId="2603451153" sldId="845"/>
        </pc:sldMkLst>
      </pc:sldChg>
      <pc:sldChg chg="addSp delSp modSp add">
        <pc:chgData name="Bert Dingemans" userId="8e69b98cb10617d5" providerId="LiveId" clId="{405A8123-35DD-41AB-9579-147D024E8945}" dt="2020-02-02T13:13:52.645" v="84" actId="20577"/>
        <pc:sldMkLst>
          <pc:docMk/>
          <pc:sldMk cId="2883285386" sldId="859"/>
        </pc:sldMkLst>
      </pc:sldChg>
      <pc:sldChg chg="add">
        <pc:chgData name="Bert Dingemans" userId="8e69b98cb10617d5" providerId="LiveId" clId="{405A8123-35DD-41AB-9579-147D024E8945}" dt="2020-02-02T13:39:13.193" v="159"/>
        <pc:sldMkLst>
          <pc:docMk/>
          <pc:sldMk cId="3910556385" sldId="896"/>
        </pc:sldMkLst>
      </pc:sldChg>
      <pc:sldChg chg="add">
        <pc:chgData name="Bert Dingemans" userId="8e69b98cb10617d5" providerId="LiveId" clId="{405A8123-35DD-41AB-9579-147D024E8945}" dt="2020-02-02T13:39:13.193" v="159"/>
        <pc:sldMkLst>
          <pc:docMk/>
          <pc:sldMk cId="3193319611" sldId="906"/>
        </pc:sldMkLst>
      </pc:sldChg>
      <pc:sldChg chg="add">
        <pc:chgData name="Bert Dingemans" userId="8e69b98cb10617d5" providerId="LiveId" clId="{405A8123-35DD-41AB-9579-147D024E8945}" dt="2020-02-02T13:27:56.461" v="118"/>
        <pc:sldMkLst>
          <pc:docMk/>
          <pc:sldMk cId="4038325650" sldId="958"/>
        </pc:sldMkLst>
      </pc:sldChg>
      <pc:sldChg chg="add">
        <pc:chgData name="Bert Dingemans" userId="8e69b98cb10617d5" providerId="LiveId" clId="{405A8123-35DD-41AB-9579-147D024E8945}" dt="2020-02-02T13:27:56.461" v="118"/>
        <pc:sldMkLst>
          <pc:docMk/>
          <pc:sldMk cId="2308594095" sldId="959"/>
        </pc:sldMkLst>
      </pc:sldChg>
      <pc:sldChg chg="add">
        <pc:chgData name="Bert Dingemans" userId="8e69b98cb10617d5" providerId="LiveId" clId="{405A8123-35DD-41AB-9579-147D024E8945}" dt="2020-02-02T13:27:56.461" v="118"/>
        <pc:sldMkLst>
          <pc:docMk/>
          <pc:sldMk cId="3102660069" sldId="1034"/>
        </pc:sldMkLst>
      </pc:sldChg>
      <pc:sldChg chg="add">
        <pc:chgData name="Bert Dingemans" userId="8e69b98cb10617d5" providerId="LiveId" clId="{405A8123-35DD-41AB-9579-147D024E8945}" dt="2020-02-02T13:27:56.461" v="118"/>
        <pc:sldMkLst>
          <pc:docMk/>
          <pc:sldMk cId="3784404159" sldId="1035"/>
        </pc:sldMkLst>
      </pc:sldChg>
      <pc:sldChg chg="add">
        <pc:chgData name="Bert Dingemans" userId="8e69b98cb10617d5" providerId="LiveId" clId="{405A8123-35DD-41AB-9579-147D024E8945}" dt="2020-02-02T13:27:56.461" v="118"/>
        <pc:sldMkLst>
          <pc:docMk/>
          <pc:sldMk cId="4031490028" sldId="1036"/>
        </pc:sldMkLst>
      </pc:sldChg>
      <pc:sldChg chg="add">
        <pc:chgData name="Bert Dingemans" userId="8e69b98cb10617d5" providerId="LiveId" clId="{405A8123-35DD-41AB-9579-147D024E8945}" dt="2020-02-02T13:27:56.461" v="118"/>
        <pc:sldMkLst>
          <pc:docMk/>
          <pc:sldMk cId="225146064" sldId="1037"/>
        </pc:sldMkLst>
      </pc:sldChg>
      <pc:sldChg chg="modSp add modTransition">
        <pc:chgData name="Bert Dingemans" userId="8e69b98cb10617d5" providerId="LiveId" clId="{405A8123-35DD-41AB-9579-147D024E8945}" dt="2020-02-02T13:14:03.013" v="87" actId="27636"/>
        <pc:sldMkLst>
          <pc:docMk/>
          <pc:sldMk cId="319092141" sldId="1529"/>
        </pc:sldMkLst>
      </pc:sldChg>
      <pc:sldChg chg="add modTransition">
        <pc:chgData name="Bert Dingemans" userId="8e69b98cb10617d5" providerId="LiveId" clId="{405A8123-35DD-41AB-9579-147D024E8945}" dt="2020-02-02T13:14:02.496" v="85"/>
        <pc:sldMkLst>
          <pc:docMk/>
          <pc:sldMk cId="2732907235" sldId="1530"/>
        </pc:sldMkLst>
      </pc:sldChg>
      <pc:sldChg chg="add del modTransition">
        <pc:chgData name="Bert Dingemans" userId="8e69b98cb10617d5" providerId="LiveId" clId="{405A8123-35DD-41AB-9579-147D024E8945}" dt="2020-02-02T13:15:06.805" v="102" actId="47"/>
        <pc:sldMkLst>
          <pc:docMk/>
          <pc:sldMk cId="218910435" sldId="1531"/>
        </pc:sldMkLst>
      </pc:sldChg>
      <pc:sldChg chg="add modTransition">
        <pc:chgData name="Bert Dingemans" userId="8e69b98cb10617d5" providerId="LiveId" clId="{405A8123-35DD-41AB-9579-147D024E8945}" dt="2020-02-02T13:14:02.496" v="85"/>
        <pc:sldMkLst>
          <pc:docMk/>
          <pc:sldMk cId="2443072487" sldId="1532"/>
        </pc:sldMkLst>
      </pc:sldChg>
      <pc:sldChg chg="add del modTransition">
        <pc:chgData name="Bert Dingemans" userId="8e69b98cb10617d5" providerId="LiveId" clId="{405A8123-35DD-41AB-9579-147D024E8945}" dt="2020-02-02T13:15:08.648" v="103" actId="47"/>
        <pc:sldMkLst>
          <pc:docMk/>
          <pc:sldMk cId="2465087946" sldId="1534"/>
        </pc:sldMkLst>
      </pc:sldChg>
      <pc:sldChg chg="modSp add modTransition">
        <pc:chgData name="Bert Dingemans" userId="8e69b98cb10617d5" providerId="LiveId" clId="{405A8123-35DD-41AB-9579-147D024E8945}" dt="2020-02-02T13:15:14.010" v="104" actId="20577"/>
        <pc:sldMkLst>
          <pc:docMk/>
          <pc:sldMk cId="2261956968" sldId="1549"/>
        </pc:sldMkLst>
      </pc:sldChg>
      <pc:sldChg chg="modSp add modTransition">
        <pc:chgData name="Bert Dingemans" userId="8e69b98cb10617d5" providerId="LiveId" clId="{405A8123-35DD-41AB-9579-147D024E8945}" dt="2020-02-02T13:15:19.340" v="105" actId="20577"/>
        <pc:sldMkLst>
          <pc:docMk/>
          <pc:sldMk cId="2278001994" sldId="1550"/>
        </pc:sldMkLst>
      </pc:sldChg>
      <pc:sldChg chg="modSp add">
        <pc:chgData name="Bert Dingemans" userId="8e69b98cb10617d5" providerId="LiveId" clId="{405A8123-35DD-41AB-9579-147D024E8945}" dt="2020-02-02T13:38:00.843" v="158" actId="27636"/>
        <pc:sldMkLst>
          <pc:docMk/>
          <pc:sldMk cId="1345546859" sldId="1551"/>
        </pc:sldMkLst>
      </pc:sldChg>
      <pc:sldChg chg="add">
        <pc:chgData name="Bert Dingemans" userId="8e69b98cb10617d5" providerId="LiveId" clId="{405A8123-35DD-41AB-9579-147D024E8945}" dt="2020-02-02T13:38:00.562" v="157"/>
        <pc:sldMkLst>
          <pc:docMk/>
          <pc:sldMk cId="1791608335" sldId="1552"/>
        </pc:sldMkLst>
      </pc:sldChg>
      <pc:sldChg chg="add">
        <pc:chgData name="Bert Dingemans" userId="8e69b98cb10617d5" providerId="LiveId" clId="{405A8123-35DD-41AB-9579-147D024E8945}" dt="2020-02-02T13:39:13.193" v="159"/>
        <pc:sldMkLst>
          <pc:docMk/>
          <pc:sldMk cId="1206975204" sldId="1553"/>
        </pc:sldMkLst>
      </pc:sldChg>
      <pc:sldChg chg="modSp add">
        <pc:chgData name="Bert Dingemans" userId="8e69b98cb10617d5" providerId="LiveId" clId="{405A8123-35DD-41AB-9579-147D024E8945}" dt="2020-02-23T09:40:18.508" v="1035"/>
        <pc:sldMkLst>
          <pc:docMk/>
          <pc:sldMk cId="3971956651" sldId="1570"/>
        </pc:sldMkLst>
      </pc:sldChg>
      <pc:sldChg chg="addSp modSp add">
        <pc:chgData name="Bert Dingemans" userId="8e69b98cb10617d5" providerId="LiveId" clId="{405A8123-35DD-41AB-9579-147D024E8945}" dt="2020-02-23T09:20:55.480" v="213" actId="1076"/>
        <pc:sldMkLst>
          <pc:docMk/>
          <pc:sldMk cId="426054235" sldId="1571"/>
        </pc:sldMkLst>
      </pc:sldChg>
      <pc:sldChg chg="modSp add">
        <pc:chgData name="Bert Dingemans" userId="8e69b98cb10617d5" providerId="LiveId" clId="{405A8123-35DD-41AB-9579-147D024E8945}" dt="2020-02-23T09:21:27.477" v="231" actId="12"/>
        <pc:sldMkLst>
          <pc:docMk/>
          <pc:sldMk cId="1698282650" sldId="1572"/>
        </pc:sldMkLst>
      </pc:sldChg>
      <pc:sldChg chg="addSp delSp modSp add modAnim">
        <pc:chgData name="Bert Dingemans" userId="8e69b98cb10617d5" providerId="LiveId" clId="{405A8123-35DD-41AB-9579-147D024E8945}" dt="2020-02-23T09:27:41.982" v="330"/>
        <pc:sldMkLst>
          <pc:docMk/>
          <pc:sldMk cId="2690778551" sldId="1573"/>
        </pc:sldMkLst>
      </pc:sldChg>
      <pc:sldChg chg="modSp add">
        <pc:chgData name="Bert Dingemans" userId="8e69b98cb10617d5" providerId="LiveId" clId="{405A8123-35DD-41AB-9579-147D024E8945}" dt="2020-02-23T09:32:57.057" v="706" actId="20577"/>
        <pc:sldMkLst>
          <pc:docMk/>
          <pc:sldMk cId="1997683789" sldId="1574"/>
        </pc:sldMkLst>
      </pc:sldChg>
      <pc:sldChg chg="addSp delSp modSp add">
        <pc:chgData name="Bert Dingemans" userId="8e69b98cb10617d5" providerId="LiveId" clId="{405A8123-35DD-41AB-9579-147D024E8945}" dt="2020-02-23T09:39:55.670" v="1033" actId="403"/>
        <pc:sldMkLst>
          <pc:docMk/>
          <pc:sldMk cId="609063221" sldId="1575"/>
        </pc:sldMkLst>
      </pc:sldChg>
      <pc:sldChg chg="modSp add">
        <pc:chgData name="Bert Dingemans" userId="8e69b98cb10617d5" providerId="LiveId" clId="{405A8123-35DD-41AB-9579-147D024E8945}" dt="2020-02-23T09:37:24.919" v="809" actId="6549"/>
        <pc:sldMkLst>
          <pc:docMk/>
          <pc:sldMk cId="2517917809" sldId="1576"/>
        </pc:sldMkLst>
      </pc:sldChg>
      <pc:sldChg chg="addSp delSp modSp add">
        <pc:chgData name="Bert Dingemans" userId="8e69b98cb10617d5" providerId="LiveId" clId="{405A8123-35DD-41AB-9579-147D024E8945}" dt="2020-02-23T09:46:10.891" v="1050" actId="1076"/>
        <pc:sldMkLst>
          <pc:docMk/>
          <pc:sldMk cId="115342855" sldId="1577"/>
        </pc:sldMkLst>
      </pc:sldChg>
      <pc:sldChg chg="addSp delSp modSp add">
        <pc:chgData name="Bert Dingemans" userId="8e69b98cb10617d5" providerId="LiveId" clId="{405A8123-35DD-41AB-9579-147D024E8945}" dt="2020-02-23T10:01:01.686" v="1078" actId="1076"/>
        <pc:sldMkLst>
          <pc:docMk/>
          <pc:sldMk cId="2442441485" sldId="1578"/>
        </pc:sldMkLst>
      </pc:sldChg>
      <pc:sldChg chg="addSp delSp modSp add">
        <pc:chgData name="Bert Dingemans" userId="8e69b98cb10617d5" providerId="LiveId" clId="{405A8123-35DD-41AB-9579-147D024E8945}" dt="2020-02-23T10:06:57.907" v="1132" actId="1076"/>
        <pc:sldMkLst>
          <pc:docMk/>
          <pc:sldMk cId="3389948329" sldId="1579"/>
        </pc:sldMkLst>
      </pc:sldChg>
    </pc:docChg>
  </pc:docChgLst>
  <pc:docChgLst>
    <pc:chgData name="Bert Dingemans" userId="8e69b98cb10617d5" providerId="LiveId" clId="{5CF86823-54DE-4193-8135-6FD2FC5CAC9F}"/>
    <pc:docChg chg="delSld modSld sldOrd">
      <pc:chgData name="Bert Dingemans" userId="8e69b98cb10617d5" providerId="LiveId" clId="{5CF86823-54DE-4193-8135-6FD2FC5CAC9F}" dt="2023-12-18T19:24:42.987" v="109"/>
      <pc:docMkLst>
        <pc:docMk/>
      </pc:docMkLst>
      <pc:sldChg chg="ord">
        <pc:chgData name="Bert Dingemans" userId="8e69b98cb10617d5" providerId="LiveId" clId="{5CF86823-54DE-4193-8135-6FD2FC5CAC9F}" dt="2023-12-18T19:24:42.987" v="109"/>
        <pc:sldMkLst>
          <pc:docMk/>
          <pc:sldMk cId="2888781667" sldId="935"/>
        </pc:sldMkLst>
      </pc:sldChg>
      <pc:sldChg chg="modSp mod">
        <pc:chgData name="Bert Dingemans" userId="8e69b98cb10617d5" providerId="LiveId" clId="{5CF86823-54DE-4193-8135-6FD2FC5CAC9F}" dt="2023-12-18T15:27:48.510" v="107" actId="20577"/>
        <pc:sldMkLst>
          <pc:docMk/>
          <pc:sldMk cId="804367365" sldId="1660"/>
        </pc:sldMkLst>
      </pc:sldChg>
      <pc:sldChg chg="modSp del mod">
        <pc:chgData name="Bert Dingemans" userId="8e69b98cb10617d5" providerId="LiveId" clId="{5CF86823-54DE-4193-8135-6FD2FC5CAC9F}" dt="2023-12-18T15:25:52.455" v="2" actId="47"/>
        <pc:sldMkLst>
          <pc:docMk/>
          <pc:sldMk cId="879385985" sldId="1681"/>
        </pc:sldMkLst>
      </pc:sldChg>
      <pc:sldChg chg="del">
        <pc:chgData name="Bert Dingemans" userId="8e69b98cb10617d5" providerId="LiveId" clId="{5CF86823-54DE-4193-8135-6FD2FC5CAC9F}" dt="2023-12-18T15:26:09.620" v="3" actId="47"/>
        <pc:sldMkLst>
          <pc:docMk/>
          <pc:sldMk cId="3506321540" sldId="1684"/>
        </pc:sldMkLst>
      </pc:sldChg>
      <pc:sldChg chg="del">
        <pc:chgData name="Bert Dingemans" userId="8e69b98cb10617d5" providerId="LiveId" clId="{5CF86823-54DE-4193-8135-6FD2FC5CAC9F}" dt="2023-12-18T15:25:31.949" v="0" actId="47"/>
        <pc:sldMkLst>
          <pc:docMk/>
          <pc:sldMk cId="1293487794" sldId="1685"/>
        </pc:sldMkLst>
      </pc:sldChg>
    </pc:docChg>
  </pc:docChgLst>
  <pc:docChgLst>
    <pc:chgData name="Bert Dingemans" userId="8e69b98cb10617d5" providerId="LiveId" clId="{64FEE6AA-B80A-4168-8DFB-2C0BDE47B7D4}"/>
    <pc:docChg chg="modSld">
      <pc:chgData name="Bert Dingemans" userId="8e69b98cb10617d5" providerId="LiveId" clId="{64FEE6AA-B80A-4168-8DFB-2C0BDE47B7D4}" dt="2025-04-16T11:47:39.072" v="1" actId="6549"/>
      <pc:docMkLst>
        <pc:docMk/>
      </pc:docMkLst>
      <pc:sldChg chg="modNotesTx">
        <pc:chgData name="Bert Dingemans" userId="8e69b98cb10617d5" providerId="LiveId" clId="{64FEE6AA-B80A-4168-8DFB-2C0BDE47B7D4}" dt="2025-04-16T11:46:54.012" v="0" actId="6549"/>
        <pc:sldMkLst>
          <pc:docMk/>
          <pc:sldMk cId="1676222925" sldId="1665"/>
        </pc:sldMkLst>
      </pc:sldChg>
      <pc:sldChg chg="modSp mod">
        <pc:chgData name="Bert Dingemans" userId="8e69b98cb10617d5" providerId="LiveId" clId="{64FEE6AA-B80A-4168-8DFB-2C0BDE47B7D4}" dt="2025-04-16T11:47:39.072" v="1" actId="6549"/>
        <pc:sldMkLst>
          <pc:docMk/>
          <pc:sldMk cId="3822139242" sldId="1724"/>
        </pc:sldMkLst>
        <pc:graphicFrameChg chg="modGraphic">
          <ac:chgData name="Bert Dingemans" userId="8e69b98cb10617d5" providerId="LiveId" clId="{64FEE6AA-B80A-4168-8DFB-2C0BDE47B7D4}" dt="2025-04-16T11:47:39.072" v="1" actId="6549"/>
          <ac:graphicFrameMkLst>
            <pc:docMk/>
            <pc:sldMk cId="3822139242" sldId="1724"/>
            <ac:graphicFrameMk id="5" creationId="{A83CC086-6F89-8461-3BFC-E8D3B232C93E}"/>
          </ac:graphicFrameMkLst>
        </pc:graphicFrameChg>
      </pc:sldChg>
    </pc:docChg>
  </pc:docChgLst>
  <pc:docChgLst>
    <pc:chgData name="Bert Dingemans" userId="8e69b98cb10617d5" providerId="LiveId" clId="{58609B2E-48DC-47C9-8445-811E44042B1C}"/>
    <pc:docChg chg="undo custSel addSld delSld modSld">
      <pc:chgData name="Bert Dingemans" userId="8e69b98cb10617d5" providerId="LiveId" clId="{58609B2E-48DC-47C9-8445-811E44042B1C}" dt="2021-01-06T08:16:45.340" v="40" actId="207"/>
      <pc:docMkLst>
        <pc:docMk/>
      </pc:docMkLst>
      <pc:sldChg chg="add">
        <pc:chgData name="Bert Dingemans" userId="8e69b98cb10617d5" providerId="LiveId" clId="{58609B2E-48DC-47C9-8445-811E44042B1C}" dt="2021-01-06T08:16:00.890" v="12"/>
        <pc:sldMkLst>
          <pc:docMk/>
          <pc:sldMk cId="1364496337" sldId="284"/>
        </pc:sldMkLst>
      </pc:sldChg>
      <pc:sldChg chg="add">
        <pc:chgData name="Bert Dingemans" userId="8e69b98cb10617d5" providerId="LiveId" clId="{58609B2E-48DC-47C9-8445-811E44042B1C}" dt="2021-01-06T08:16:00.890" v="12"/>
        <pc:sldMkLst>
          <pc:docMk/>
          <pc:sldMk cId="191749202" sldId="362"/>
        </pc:sldMkLst>
      </pc:sldChg>
      <pc:sldChg chg="add">
        <pc:chgData name="Bert Dingemans" userId="8e69b98cb10617d5" providerId="LiveId" clId="{58609B2E-48DC-47C9-8445-811E44042B1C}" dt="2021-01-06T08:16:00.890" v="12"/>
        <pc:sldMkLst>
          <pc:docMk/>
          <pc:sldMk cId="2323781741" sldId="363"/>
        </pc:sldMkLst>
      </pc:sldChg>
      <pc:sldChg chg="add">
        <pc:chgData name="Bert Dingemans" userId="8e69b98cb10617d5" providerId="LiveId" clId="{58609B2E-48DC-47C9-8445-811E44042B1C}" dt="2021-01-06T08:16:00.890" v="12"/>
        <pc:sldMkLst>
          <pc:docMk/>
          <pc:sldMk cId="1948559209" sldId="365"/>
        </pc:sldMkLst>
      </pc:sldChg>
      <pc:sldChg chg="add">
        <pc:chgData name="Bert Dingemans" userId="8e69b98cb10617d5" providerId="LiveId" clId="{58609B2E-48DC-47C9-8445-811E44042B1C}" dt="2021-01-06T08:16:00.890" v="12"/>
        <pc:sldMkLst>
          <pc:docMk/>
          <pc:sldMk cId="2794587662" sldId="402"/>
        </pc:sldMkLst>
      </pc:sldChg>
      <pc:sldChg chg="add">
        <pc:chgData name="Bert Dingemans" userId="8e69b98cb10617d5" providerId="LiveId" clId="{58609B2E-48DC-47C9-8445-811E44042B1C}" dt="2021-01-06T08:16:00.890" v="12"/>
        <pc:sldMkLst>
          <pc:docMk/>
          <pc:sldMk cId="313037343" sldId="406"/>
        </pc:sldMkLst>
      </pc:sldChg>
      <pc:sldChg chg="add">
        <pc:chgData name="Bert Dingemans" userId="8e69b98cb10617d5" providerId="LiveId" clId="{58609B2E-48DC-47C9-8445-811E44042B1C}" dt="2021-01-06T08:16:00.890" v="12"/>
        <pc:sldMkLst>
          <pc:docMk/>
          <pc:sldMk cId="3922320694" sldId="408"/>
        </pc:sldMkLst>
      </pc:sldChg>
      <pc:sldChg chg="addSp delSp modSp">
        <pc:chgData name="Bert Dingemans" userId="8e69b98cb10617d5" providerId="LiveId" clId="{58609B2E-48DC-47C9-8445-811E44042B1C}" dt="2021-01-06T08:09:28.009" v="4" actId="1076"/>
        <pc:sldMkLst>
          <pc:docMk/>
          <pc:sldMk cId="1830536904" sldId="448"/>
        </pc:sldMkLst>
      </pc:sldChg>
      <pc:sldChg chg="add">
        <pc:chgData name="Bert Dingemans" userId="8e69b98cb10617d5" providerId="LiveId" clId="{58609B2E-48DC-47C9-8445-811E44042B1C}" dt="2021-01-06T08:16:00.890" v="12"/>
        <pc:sldMkLst>
          <pc:docMk/>
          <pc:sldMk cId="1270320936" sldId="556"/>
        </pc:sldMkLst>
      </pc:sldChg>
      <pc:sldChg chg="add">
        <pc:chgData name="Bert Dingemans" userId="8e69b98cb10617d5" providerId="LiveId" clId="{58609B2E-48DC-47C9-8445-811E44042B1C}" dt="2021-01-06T08:16:00.890" v="12"/>
        <pc:sldMkLst>
          <pc:docMk/>
          <pc:sldMk cId="418975813" sldId="558"/>
        </pc:sldMkLst>
      </pc:sldChg>
      <pc:sldChg chg="add">
        <pc:chgData name="Bert Dingemans" userId="8e69b98cb10617d5" providerId="LiveId" clId="{58609B2E-48DC-47C9-8445-811E44042B1C}" dt="2021-01-06T08:16:00.890" v="12"/>
        <pc:sldMkLst>
          <pc:docMk/>
          <pc:sldMk cId="2183268880" sldId="561"/>
        </pc:sldMkLst>
      </pc:sldChg>
      <pc:sldChg chg="add">
        <pc:chgData name="Bert Dingemans" userId="8e69b98cb10617d5" providerId="LiveId" clId="{58609B2E-48DC-47C9-8445-811E44042B1C}" dt="2021-01-06T08:16:00.890" v="12"/>
        <pc:sldMkLst>
          <pc:docMk/>
          <pc:sldMk cId="3236819726" sldId="572"/>
        </pc:sldMkLst>
      </pc:sldChg>
      <pc:sldChg chg="add">
        <pc:chgData name="Bert Dingemans" userId="8e69b98cb10617d5" providerId="LiveId" clId="{58609B2E-48DC-47C9-8445-811E44042B1C}" dt="2021-01-06T08:16:00.890" v="12"/>
        <pc:sldMkLst>
          <pc:docMk/>
          <pc:sldMk cId="1224743856" sldId="592"/>
        </pc:sldMkLst>
      </pc:sldChg>
      <pc:sldChg chg="add">
        <pc:chgData name="Bert Dingemans" userId="8e69b98cb10617d5" providerId="LiveId" clId="{58609B2E-48DC-47C9-8445-811E44042B1C}" dt="2021-01-06T08:16:00.890" v="12"/>
        <pc:sldMkLst>
          <pc:docMk/>
          <pc:sldMk cId="2531571073" sldId="598"/>
        </pc:sldMkLst>
      </pc:sldChg>
      <pc:sldChg chg="add">
        <pc:chgData name="Bert Dingemans" userId="8e69b98cb10617d5" providerId="LiveId" clId="{58609B2E-48DC-47C9-8445-811E44042B1C}" dt="2021-01-06T08:16:00.890" v="12"/>
        <pc:sldMkLst>
          <pc:docMk/>
          <pc:sldMk cId="2395324033" sldId="662"/>
        </pc:sldMkLst>
      </pc:sldChg>
      <pc:sldChg chg="add">
        <pc:chgData name="Bert Dingemans" userId="8e69b98cb10617d5" providerId="LiveId" clId="{58609B2E-48DC-47C9-8445-811E44042B1C}" dt="2021-01-06T08:16:00.890" v="12"/>
        <pc:sldMkLst>
          <pc:docMk/>
          <pc:sldMk cId="1212723537" sldId="786"/>
        </pc:sldMkLst>
      </pc:sldChg>
      <pc:sldChg chg="add">
        <pc:chgData name="Bert Dingemans" userId="8e69b98cb10617d5" providerId="LiveId" clId="{58609B2E-48DC-47C9-8445-811E44042B1C}" dt="2021-01-06T08:16:00.890" v="12"/>
        <pc:sldMkLst>
          <pc:docMk/>
          <pc:sldMk cId="3875418593" sldId="792"/>
        </pc:sldMkLst>
      </pc:sldChg>
      <pc:sldChg chg="add">
        <pc:chgData name="Bert Dingemans" userId="8e69b98cb10617d5" providerId="LiveId" clId="{58609B2E-48DC-47C9-8445-811E44042B1C}" dt="2021-01-06T08:16:00.890" v="12"/>
        <pc:sldMkLst>
          <pc:docMk/>
          <pc:sldMk cId="4190713373" sldId="819"/>
        </pc:sldMkLst>
      </pc:sldChg>
      <pc:sldChg chg="add">
        <pc:chgData name="Bert Dingemans" userId="8e69b98cb10617d5" providerId="LiveId" clId="{58609B2E-48DC-47C9-8445-811E44042B1C}" dt="2021-01-06T08:16:00.890" v="12"/>
        <pc:sldMkLst>
          <pc:docMk/>
          <pc:sldMk cId="1814346306" sldId="825"/>
        </pc:sldMkLst>
      </pc:sldChg>
      <pc:sldChg chg="add">
        <pc:chgData name="Bert Dingemans" userId="8e69b98cb10617d5" providerId="LiveId" clId="{58609B2E-48DC-47C9-8445-811E44042B1C}" dt="2021-01-06T08:16:00.890" v="12"/>
        <pc:sldMkLst>
          <pc:docMk/>
          <pc:sldMk cId="3616541502" sldId="888"/>
        </pc:sldMkLst>
      </pc:sldChg>
      <pc:sldChg chg="add">
        <pc:chgData name="Bert Dingemans" userId="8e69b98cb10617d5" providerId="LiveId" clId="{58609B2E-48DC-47C9-8445-811E44042B1C}" dt="2021-01-06T08:16:00.890" v="12"/>
        <pc:sldMkLst>
          <pc:docMk/>
          <pc:sldMk cId="1393799135" sldId="889"/>
        </pc:sldMkLst>
      </pc:sldChg>
      <pc:sldChg chg="add">
        <pc:chgData name="Bert Dingemans" userId="8e69b98cb10617d5" providerId="LiveId" clId="{58609B2E-48DC-47C9-8445-811E44042B1C}" dt="2021-01-06T08:16:00.890" v="12"/>
        <pc:sldMkLst>
          <pc:docMk/>
          <pc:sldMk cId="3399103781" sldId="890"/>
        </pc:sldMkLst>
      </pc:sldChg>
      <pc:sldChg chg="add">
        <pc:chgData name="Bert Dingemans" userId="8e69b98cb10617d5" providerId="LiveId" clId="{58609B2E-48DC-47C9-8445-811E44042B1C}" dt="2021-01-06T08:16:00.890" v="12"/>
        <pc:sldMkLst>
          <pc:docMk/>
          <pc:sldMk cId="4051835112" sldId="891"/>
        </pc:sldMkLst>
      </pc:sldChg>
      <pc:sldChg chg="add">
        <pc:chgData name="Bert Dingemans" userId="8e69b98cb10617d5" providerId="LiveId" clId="{58609B2E-48DC-47C9-8445-811E44042B1C}" dt="2021-01-06T08:16:00.890" v="12"/>
        <pc:sldMkLst>
          <pc:docMk/>
          <pc:sldMk cId="2455643435" sldId="892"/>
        </pc:sldMkLst>
      </pc:sldChg>
      <pc:sldChg chg="add">
        <pc:chgData name="Bert Dingemans" userId="8e69b98cb10617d5" providerId="LiveId" clId="{58609B2E-48DC-47C9-8445-811E44042B1C}" dt="2021-01-06T08:16:00.890" v="12"/>
        <pc:sldMkLst>
          <pc:docMk/>
          <pc:sldMk cId="3530070703" sldId="893"/>
        </pc:sldMkLst>
      </pc:sldChg>
      <pc:sldChg chg="add">
        <pc:chgData name="Bert Dingemans" userId="8e69b98cb10617d5" providerId="LiveId" clId="{58609B2E-48DC-47C9-8445-811E44042B1C}" dt="2021-01-06T08:16:00.890" v="12"/>
        <pc:sldMkLst>
          <pc:docMk/>
          <pc:sldMk cId="3312101394" sldId="899"/>
        </pc:sldMkLst>
      </pc:sldChg>
      <pc:sldChg chg="add">
        <pc:chgData name="Bert Dingemans" userId="8e69b98cb10617d5" providerId="LiveId" clId="{58609B2E-48DC-47C9-8445-811E44042B1C}" dt="2021-01-06T08:16:00.890" v="12"/>
        <pc:sldMkLst>
          <pc:docMk/>
          <pc:sldMk cId="1216522839" sldId="903"/>
        </pc:sldMkLst>
      </pc:sldChg>
      <pc:sldChg chg="add">
        <pc:chgData name="Bert Dingemans" userId="8e69b98cb10617d5" providerId="LiveId" clId="{58609B2E-48DC-47C9-8445-811E44042B1C}" dt="2021-01-06T08:16:00.890" v="12"/>
        <pc:sldMkLst>
          <pc:docMk/>
          <pc:sldMk cId="1665803604" sldId="907"/>
        </pc:sldMkLst>
      </pc:sldChg>
      <pc:sldChg chg="add del">
        <pc:chgData name="Bert Dingemans" userId="8e69b98cb10617d5" providerId="LiveId" clId="{58609B2E-48DC-47C9-8445-811E44042B1C}" dt="2021-01-06T08:11:09.715" v="9" actId="47"/>
        <pc:sldMkLst>
          <pc:docMk/>
          <pc:sldMk cId="3392169157" sldId="1558"/>
        </pc:sldMkLst>
      </pc:sldChg>
      <pc:sldChg chg="add del">
        <pc:chgData name="Bert Dingemans" userId="8e69b98cb10617d5" providerId="LiveId" clId="{58609B2E-48DC-47C9-8445-811E44042B1C}" dt="2021-01-06T08:11:10.640" v="10" actId="47"/>
        <pc:sldMkLst>
          <pc:docMk/>
          <pc:sldMk cId="3286099215" sldId="1568"/>
        </pc:sldMkLst>
      </pc:sldChg>
      <pc:sldChg chg="add del">
        <pc:chgData name="Bert Dingemans" userId="8e69b98cb10617d5" providerId="LiveId" clId="{58609B2E-48DC-47C9-8445-811E44042B1C}" dt="2021-01-06T08:11:11.910" v="11" actId="47"/>
        <pc:sldMkLst>
          <pc:docMk/>
          <pc:sldMk cId="2840563419" sldId="1569"/>
        </pc:sldMkLst>
      </pc:sldChg>
      <pc:sldChg chg="del">
        <pc:chgData name="Bert Dingemans" userId="8e69b98cb10617d5" providerId="LiveId" clId="{58609B2E-48DC-47C9-8445-811E44042B1C}" dt="2021-01-06T08:10:52.349" v="5" actId="47"/>
        <pc:sldMkLst>
          <pc:docMk/>
          <pc:sldMk cId="2497939888" sldId="1589"/>
        </pc:sldMkLst>
      </pc:sldChg>
      <pc:sldChg chg="add">
        <pc:chgData name="Bert Dingemans" userId="8e69b98cb10617d5" providerId="LiveId" clId="{58609B2E-48DC-47C9-8445-811E44042B1C}" dt="2021-01-06T08:16:00.890" v="12"/>
        <pc:sldMkLst>
          <pc:docMk/>
          <pc:sldMk cId="4152282278" sldId="1608"/>
        </pc:sldMkLst>
      </pc:sldChg>
      <pc:sldChg chg="add">
        <pc:chgData name="Bert Dingemans" userId="8e69b98cb10617d5" providerId="LiveId" clId="{58609B2E-48DC-47C9-8445-811E44042B1C}" dt="2021-01-06T08:16:00.890" v="12"/>
        <pc:sldMkLst>
          <pc:docMk/>
          <pc:sldMk cId="2694165670" sldId="1609"/>
        </pc:sldMkLst>
      </pc:sldChg>
      <pc:sldChg chg="add">
        <pc:chgData name="Bert Dingemans" userId="8e69b98cb10617d5" providerId="LiveId" clId="{58609B2E-48DC-47C9-8445-811E44042B1C}" dt="2021-01-06T08:16:00.890" v="12"/>
        <pc:sldMkLst>
          <pc:docMk/>
          <pc:sldMk cId="970693108" sldId="1610"/>
        </pc:sldMkLst>
      </pc:sldChg>
      <pc:sldChg chg="add">
        <pc:chgData name="Bert Dingemans" userId="8e69b98cb10617d5" providerId="LiveId" clId="{58609B2E-48DC-47C9-8445-811E44042B1C}" dt="2021-01-06T08:16:00.890" v="12"/>
        <pc:sldMkLst>
          <pc:docMk/>
          <pc:sldMk cId="1115825742" sldId="1611"/>
        </pc:sldMkLst>
      </pc:sldChg>
      <pc:sldChg chg="add">
        <pc:chgData name="Bert Dingemans" userId="8e69b98cb10617d5" providerId="LiveId" clId="{58609B2E-48DC-47C9-8445-811E44042B1C}" dt="2021-01-06T08:16:00.890" v="12"/>
        <pc:sldMkLst>
          <pc:docMk/>
          <pc:sldMk cId="2308175337" sldId="1612"/>
        </pc:sldMkLst>
      </pc:sldChg>
      <pc:sldChg chg="add">
        <pc:chgData name="Bert Dingemans" userId="8e69b98cb10617d5" providerId="LiveId" clId="{58609B2E-48DC-47C9-8445-811E44042B1C}" dt="2021-01-06T08:16:00.890" v="12"/>
        <pc:sldMkLst>
          <pc:docMk/>
          <pc:sldMk cId="1492611360" sldId="1613"/>
        </pc:sldMkLst>
      </pc:sldChg>
      <pc:sldChg chg="add">
        <pc:chgData name="Bert Dingemans" userId="8e69b98cb10617d5" providerId="LiveId" clId="{58609B2E-48DC-47C9-8445-811E44042B1C}" dt="2021-01-06T08:16:00.890" v="12"/>
        <pc:sldMkLst>
          <pc:docMk/>
          <pc:sldMk cId="3865281531" sldId="1614"/>
        </pc:sldMkLst>
      </pc:sldChg>
      <pc:sldChg chg="add">
        <pc:chgData name="Bert Dingemans" userId="8e69b98cb10617d5" providerId="LiveId" clId="{58609B2E-48DC-47C9-8445-811E44042B1C}" dt="2021-01-06T08:16:00.890" v="12"/>
        <pc:sldMkLst>
          <pc:docMk/>
          <pc:sldMk cId="1033916003" sldId="1615"/>
        </pc:sldMkLst>
      </pc:sldChg>
      <pc:sldChg chg="add">
        <pc:chgData name="Bert Dingemans" userId="8e69b98cb10617d5" providerId="LiveId" clId="{58609B2E-48DC-47C9-8445-811E44042B1C}" dt="2021-01-06T08:16:00.890" v="12"/>
        <pc:sldMkLst>
          <pc:docMk/>
          <pc:sldMk cId="1042983184" sldId="1616"/>
        </pc:sldMkLst>
      </pc:sldChg>
      <pc:sldChg chg="add">
        <pc:chgData name="Bert Dingemans" userId="8e69b98cb10617d5" providerId="LiveId" clId="{58609B2E-48DC-47C9-8445-811E44042B1C}" dt="2021-01-06T08:16:00.890" v="12"/>
        <pc:sldMkLst>
          <pc:docMk/>
          <pc:sldMk cId="1758842709" sldId="1617"/>
        </pc:sldMkLst>
      </pc:sldChg>
      <pc:sldChg chg="add">
        <pc:chgData name="Bert Dingemans" userId="8e69b98cb10617d5" providerId="LiveId" clId="{58609B2E-48DC-47C9-8445-811E44042B1C}" dt="2021-01-06T08:16:00.890" v="12"/>
        <pc:sldMkLst>
          <pc:docMk/>
          <pc:sldMk cId="1354365876" sldId="1618"/>
        </pc:sldMkLst>
      </pc:sldChg>
      <pc:sldChg chg="add">
        <pc:chgData name="Bert Dingemans" userId="8e69b98cb10617d5" providerId="LiveId" clId="{58609B2E-48DC-47C9-8445-811E44042B1C}" dt="2021-01-06T08:16:00.890" v="12"/>
        <pc:sldMkLst>
          <pc:docMk/>
          <pc:sldMk cId="8379663" sldId="1619"/>
        </pc:sldMkLst>
      </pc:sldChg>
      <pc:sldChg chg="addSp delSp modSp new mod modClrScheme chgLayout">
        <pc:chgData name="Bert Dingemans" userId="8e69b98cb10617d5" providerId="LiveId" clId="{58609B2E-48DC-47C9-8445-811E44042B1C}" dt="2021-01-06T08:16:45.340" v="40" actId="207"/>
        <pc:sldMkLst>
          <pc:docMk/>
          <pc:sldMk cId="4238203225" sldId="1620"/>
        </pc:sldMkLst>
      </pc:sldChg>
    </pc:docChg>
  </pc:docChgLst>
  <pc:docChgLst>
    <pc:chgData name="Bert Dingemans" userId="8e69b98cb10617d5" providerId="LiveId" clId="{CFF183A0-67C4-4379-9BEE-774BBD9E6497}"/>
    <pc:docChg chg="custSel modSld">
      <pc:chgData name="Bert Dingemans" userId="8e69b98cb10617d5" providerId="LiveId" clId="{CFF183A0-67C4-4379-9BEE-774BBD9E6497}" dt="2024-11-27T08:30:30.300" v="31" actId="14100"/>
      <pc:docMkLst>
        <pc:docMk/>
      </pc:docMkLst>
      <pc:sldChg chg="modSp">
        <pc:chgData name="Bert Dingemans" userId="8e69b98cb10617d5" providerId="LiveId" clId="{CFF183A0-67C4-4379-9BEE-774BBD9E6497}" dt="2024-11-04T19:48:59.752" v="13"/>
        <pc:sldMkLst>
          <pc:docMk/>
          <pc:sldMk cId="3089676516" sldId="259"/>
        </pc:sldMkLst>
      </pc:sldChg>
      <pc:sldChg chg="modNotes">
        <pc:chgData name="Bert Dingemans" userId="8e69b98cb10617d5" providerId="LiveId" clId="{CFF183A0-67C4-4379-9BEE-774BBD9E6497}" dt="2024-11-04T19:48:59.752" v="13"/>
        <pc:sldMkLst>
          <pc:docMk/>
          <pc:sldMk cId="3342568992" sldId="281"/>
        </pc:sldMkLst>
      </pc:sldChg>
      <pc:sldChg chg="modNotes">
        <pc:chgData name="Bert Dingemans" userId="8e69b98cb10617d5" providerId="LiveId" clId="{CFF183A0-67C4-4379-9BEE-774BBD9E6497}" dt="2024-11-04T19:48:59.752" v="13"/>
        <pc:sldMkLst>
          <pc:docMk/>
          <pc:sldMk cId="916653229" sldId="282"/>
        </pc:sldMkLst>
      </pc:sldChg>
      <pc:sldChg chg="modSp">
        <pc:chgData name="Bert Dingemans" userId="8e69b98cb10617d5" providerId="LiveId" clId="{CFF183A0-67C4-4379-9BEE-774BBD9E6497}" dt="2024-11-04T19:48:59.752" v="13"/>
        <pc:sldMkLst>
          <pc:docMk/>
          <pc:sldMk cId="4210448820" sldId="331"/>
        </pc:sldMkLst>
      </pc:sldChg>
      <pc:sldChg chg="modNotes">
        <pc:chgData name="Bert Dingemans" userId="8e69b98cb10617d5" providerId="LiveId" clId="{CFF183A0-67C4-4379-9BEE-774BBD9E6497}" dt="2024-11-04T19:48:59.752" v="13"/>
        <pc:sldMkLst>
          <pc:docMk/>
          <pc:sldMk cId="887593295" sldId="353"/>
        </pc:sldMkLst>
      </pc:sldChg>
      <pc:sldChg chg="modNotes">
        <pc:chgData name="Bert Dingemans" userId="8e69b98cb10617d5" providerId="LiveId" clId="{CFF183A0-67C4-4379-9BEE-774BBD9E6497}" dt="2024-11-04T19:48:59.752" v="13"/>
        <pc:sldMkLst>
          <pc:docMk/>
          <pc:sldMk cId="3189639420" sldId="354"/>
        </pc:sldMkLst>
      </pc:sldChg>
      <pc:sldChg chg="modSp">
        <pc:chgData name="Bert Dingemans" userId="8e69b98cb10617d5" providerId="LiveId" clId="{CFF183A0-67C4-4379-9BEE-774BBD9E6497}" dt="2024-11-04T19:48:59.752" v="13"/>
        <pc:sldMkLst>
          <pc:docMk/>
          <pc:sldMk cId="2794587662" sldId="402"/>
        </pc:sldMkLst>
      </pc:sldChg>
      <pc:sldChg chg="modNotes">
        <pc:chgData name="Bert Dingemans" userId="8e69b98cb10617d5" providerId="LiveId" clId="{CFF183A0-67C4-4379-9BEE-774BBD9E6497}" dt="2024-11-04T19:48:59.752" v="13"/>
        <pc:sldMkLst>
          <pc:docMk/>
          <pc:sldMk cId="1190502607" sldId="585"/>
        </pc:sldMkLst>
      </pc:sldChg>
      <pc:sldChg chg="addSp modSp mod modNotes">
        <pc:chgData name="Bert Dingemans" userId="8e69b98cb10617d5" providerId="LiveId" clId="{CFF183A0-67C4-4379-9BEE-774BBD9E6497}" dt="2024-11-27T08:30:30.300" v="31" actId="14100"/>
        <pc:sldMkLst>
          <pc:docMk/>
          <pc:sldMk cId="2241164697" sldId="770"/>
        </pc:sldMkLst>
      </pc:sldChg>
      <pc:sldChg chg="modNotes">
        <pc:chgData name="Bert Dingemans" userId="8e69b98cb10617d5" providerId="LiveId" clId="{CFF183A0-67C4-4379-9BEE-774BBD9E6497}" dt="2024-11-04T19:48:59.752" v="13"/>
        <pc:sldMkLst>
          <pc:docMk/>
          <pc:sldMk cId="857116294" sldId="779"/>
        </pc:sldMkLst>
      </pc:sldChg>
      <pc:sldChg chg="modSp">
        <pc:chgData name="Bert Dingemans" userId="8e69b98cb10617d5" providerId="LiveId" clId="{CFF183A0-67C4-4379-9BEE-774BBD9E6497}" dt="2024-11-04T19:48:59.752" v="13"/>
        <pc:sldMkLst>
          <pc:docMk/>
          <pc:sldMk cId="2896242899" sldId="855"/>
        </pc:sldMkLst>
      </pc:sldChg>
      <pc:sldChg chg="mod modShow">
        <pc:chgData name="Bert Dingemans" userId="8e69b98cb10617d5" providerId="LiveId" clId="{CFF183A0-67C4-4379-9BEE-774BBD9E6497}" dt="2024-11-13T17:13:12.101" v="14" actId="729"/>
        <pc:sldMkLst>
          <pc:docMk/>
          <pc:sldMk cId="2515210634" sldId="896"/>
        </pc:sldMkLst>
      </pc:sldChg>
      <pc:sldChg chg="modSp">
        <pc:chgData name="Bert Dingemans" userId="8e69b98cb10617d5" providerId="LiveId" clId="{CFF183A0-67C4-4379-9BEE-774BBD9E6497}" dt="2024-11-04T19:48:59.752" v="13"/>
        <pc:sldMkLst>
          <pc:docMk/>
          <pc:sldMk cId="3478359825" sldId="903"/>
        </pc:sldMkLst>
      </pc:sldChg>
      <pc:sldChg chg="modSp">
        <pc:chgData name="Bert Dingemans" userId="8e69b98cb10617d5" providerId="LiveId" clId="{CFF183A0-67C4-4379-9BEE-774BBD9E6497}" dt="2024-11-04T19:48:59.752" v="13"/>
        <pc:sldMkLst>
          <pc:docMk/>
          <pc:sldMk cId="91345327" sldId="1551"/>
        </pc:sldMkLst>
      </pc:sldChg>
      <pc:sldChg chg="modSp">
        <pc:chgData name="Bert Dingemans" userId="8e69b98cb10617d5" providerId="LiveId" clId="{CFF183A0-67C4-4379-9BEE-774BBD9E6497}" dt="2024-11-04T19:48:59.752" v="13"/>
        <pc:sldMkLst>
          <pc:docMk/>
          <pc:sldMk cId="750657703" sldId="1607"/>
        </pc:sldMkLst>
      </pc:sldChg>
      <pc:sldChg chg="modSp mod">
        <pc:chgData name="Bert Dingemans" userId="8e69b98cb10617d5" providerId="LiveId" clId="{CFF183A0-67C4-4379-9BEE-774BBD9E6497}" dt="2024-11-04T19:48:33.475" v="12" actId="1076"/>
        <pc:sldMkLst>
          <pc:docMk/>
          <pc:sldMk cId="484784691" sldId="1640"/>
        </pc:sldMkLst>
      </pc:sldChg>
      <pc:sldChg chg="delSp modSp mod">
        <pc:chgData name="Bert Dingemans" userId="8e69b98cb10617d5" providerId="LiveId" clId="{CFF183A0-67C4-4379-9BEE-774BBD9E6497}" dt="2024-11-04T19:46:24.877" v="1" actId="478"/>
        <pc:sldMkLst>
          <pc:docMk/>
          <pc:sldMk cId="3723755096" sldId="1645"/>
        </pc:sldMkLst>
      </pc:sldChg>
    </pc:docChg>
  </pc:docChgLst>
  <pc:docChgLst>
    <pc:chgData name="Bert Dingemans" userId="8e69b98cb10617d5" providerId="LiveId" clId="{8F78E3A4-EFC0-4286-A2AE-361A51C89473}"/>
    <pc:docChg chg="addSld modSld">
      <pc:chgData name="Bert Dingemans" userId="8e69b98cb10617d5" providerId="LiveId" clId="{8F78E3A4-EFC0-4286-A2AE-361A51C89473}" dt="2022-01-02T08:55:34.581" v="824" actId="20577"/>
      <pc:docMkLst>
        <pc:docMk/>
      </pc:docMkLst>
      <pc:sldChg chg="modSp mod">
        <pc:chgData name="Bert Dingemans" userId="8e69b98cb10617d5" providerId="LiveId" clId="{8F78E3A4-EFC0-4286-A2AE-361A51C89473}" dt="2022-01-02T08:15:32.877" v="2" actId="20577"/>
        <pc:sldMkLst>
          <pc:docMk/>
          <pc:sldMk cId="1394170633" sldId="648"/>
        </pc:sldMkLst>
      </pc:sldChg>
      <pc:sldChg chg="modSp mod">
        <pc:chgData name="Bert Dingemans" userId="8e69b98cb10617d5" providerId="LiveId" clId="{8F78E3A4-EFC0-4286-A2AE-361A51C89473}" dt="2022-01-02T08:37:02.697" v="601" actId="6549"/>
        <pc:sldMkLst>
          <pc:docMk/>
          <pc:sldMk cId="588939797" sldId="664"/>
        </pc:sldMkLst>
      </pc:sldChg>
      <pc:sldChg chg="modSp mod">
        <pc:chgData name="Bert Dingemans" userId="8e69b98cb10617d5" providerId="LiveId" clId="{8F78E3A4-EFC0-4286-A2AE-361A51C89473}" dt="2022-01-02T08:22:40.873" v="10" actId="20577"/>
        <pc:sldMkLst>
          <pc:docMk/>
          <pc:sldMk cId="3882807263" sldId="706"/>
        </pc:sldMkLst>
      </pc:sldChg>
      <pc:sldChg chg="modSp mod">
        <pc:chgData name="Bert Dingemans" userId="8e69b98cb10617d5" providerId="LiveId" clId="{8F78E3A4-EFC0-4286-A2AE-361A51C89473}" dt="2022-01-02T08:20:42.474" v="9" actId="114"/>
        <pc:sldMkLst>
          <pc:docMk/>
          <pc:sldMk cId="2896242899" sldId="855"/>
        </pc:sldMkLst>
      </pc:sldChg>
      <pc:sldChg chg="modSp new mod">
        <pc:chgData name="Bert Dingemans" userId="8e69b98cb10617d5" providerId="LiveId" clId="{8F78E3A4-EFC0-4286-A2AE-361A51C89473}" dt="2022-01-02T08:33:13.100" v="357" actId="207"/>
        <pc:sldMkLst>
          <pc:docMk/>
          <pc:sldMk cId="804367365" sldId="1660"/>
        </pc:sldMkLst>
      </pc:sldChg>
      <pc:sldChg chg="modSp add mod">
        <pc:chgData name="Bert Dingemans" userId="8e69b98cb10617d5" providerId="LiveId" clId="{8F78E3A4-EFC0-4286-A2AE-361A51C89473}" dt="2022-01-02T08:35:41.848" v="550" actId="20577"/>
        <pc:sldMkLst>
          <pc:docMk/>
          <pc:sldMk cId="3568228087" sldId="1661"/>
        </pc:sldMkLst>
      </pc:sldChg>
      <pc:sldChg chg="modSp add mod">
        <pc:chgData name="Bert Dingemans" userId="8e69b98cb10617d5" providerId="LiveId" clId="{8F78E3A4-EFC0-4286-A2AE-361A51C89473}" dt="2022-01-02T08:42:13.261" v="674" actId="20577"/>
        <pc:sldMkLst>
          <pc:docMk/>
          <pc:sldMk cId="410501682" sldId="1662"/>
        </pc:sldMkLst>
      </pc:sldChg>
      <pc:sldChg chg="modSp add mod">
        <pc:chgData name="Bert Dingemans" userId="8e69b98cb10617d5" providerId="LiveId" clId="{8F78E3A4-EFC0-4286-A2AE-361A51C89473}" dt="2022-01-02T08:48:24.625" v="766" actId="20577"/>
        <pc:sldMkLst>
          <pc:docMk/>
          <pc:sldMk cId="4216382580" sldId="1663"/>
        </pc:sldMkLst>
      </pc:sldChg>
      <pc:sldChg chg="modSp add mod">
        <pc:chgData name="Bert Dingemans" userId="8e69b98cb10617d5" providerId="LiveId" clId="{8F78E3A4-EFC0-4286-A2AE-361A51C89473}" dt="2022-01-02T08:55:34.581" v="824" actId="20577"/>
        <pc:sldMkLst>
          <pc:docMk/>
          <pc:sldMk cId="84548661" sldId="1664"/>
        </pc:sldMkLst>
      </pc:sldChg>
    </pc:docChg>
  </pc:docChgLst>
  <pc:docChgLst>
    <pc:chgData name="Bert Dingemans" userId="8e69b98cb10617d5" providerId="LiveId" clId="{DBEF00A0-BEB3-4D3A-9AA6-DF83161D96F6}"/>
    <pc:docChg chg="undo custSel addSld delSld modSld sldOrd">
      <pc:chgData name="Bert Dingemans" userId="8e69b98cb10617d5" providerId="LiveId" clId="{DBEF00A0-BEB3-4D3A-9AA6-DF83161D96F6}" dt="2021-07-27T17:24:36.347" v="3786" actId="20577"/>
      <pc:docMkLst>
        <pc:docMk/>
      </pc:docMkLst>
      <pc:sldChg chg="modSp mod">
        <pc:chgData name="Bert Dingemans" userId="8e69b98cb10617d5" providerId="LiveId" clId="{DBEF00A0-BEB3-4D3A-9AA6-DF83161D96F6}" dt="2021-07-10T04:48:04.406" v="39" actId="20577"/>
        <pc:sldMkLst>
          <pc:docMk/>
          <pc:sldMk cId="1464618863" sldId="256"/>
        </pc:sldMkLst>
      </pc:sldChg>
      <pc:sldChg chg="mod modShow">
        <pc:chgData name="Bert Dingemans" userId="8e69b98cb10617d5" providerId="LiveId" clId="{DBEF00A0-BEB3-4D3A-9AA6-DF83161D96F6}" dt="2021-07-10T05:41:17.862" v="820" actId="729"/>
        <pc:sldMkLst>
          <pc:docMk/>
          <pc:sldMk cId="3089676516" sldId="259"/>
        </pc:sldMkLst>
      </pc:sldChg>
      <pc:sldChg chg="modSp mod">
        <pc:chgData name="Bert Dingemans" userId="8e69b98cb10617d5" providerId="LiveId" clId="{DBEF00A0-BEB3-4D3A-9AA6-DF83161D96F6}" dt="2021-07-10T04:51:35.029" v="105" actId="6549"/>
        <pc:sldMkLst>
          <pc:docMk/>
          <pc:sldMk cId="1824661728" sldId="265"/>
        </pc:sldMkLst>
      </pc:sldChg>
      <pc:sldChg chg="modSp mod modNotesTx">
        <pc:chgData name="Bert Dingemans" userId="8e69b98cb10617d5" providerId="LiveId" clId="{DBEF00A0-BEB3-4D3A-9AA6-DF83161D96F6}" dt="2021-07-10T04:53:19.686" v="194" actId="113"/>
        <pc:sldMkLst>
          <pc:docMk/>
          <pc:sldMk cId="3342568992" sldId="281"/>
        </pc:sldMkLst>
      </pc:sldChg>
      <pc:sldChg chg="modSp add mod">
        <pc:chgData name="Bert Dingemans" userId="8e69b98cb10617d5" providerId="LiveId" clId="{DBEF00A0-BEB3-4D3A-9AA6-DF83161D96F6}" dt="2021-07-14T06:16:30.756" v="2844" actId="14100"/>
        <pc:sldMkLst>
          <pc:docMk/>
          <pc:sldMk cId="502078764" sldId="283"/>
        </pc:sldMkLst>
      </pc:sldChg>
      <pc:sldChg chg="del">
        <pc:chgData name="Bert Dingemans" userId="8e69b98cb10617d5" providerId="LiveId" clId="{DBEF00A0-BEB3-4D3A-9AA6-DF83161D96F6}" dt="2021-07-10T05:19:43.595" v="435" actId="2696"/>
        <pc:sldMkLst>
          <pc:docMk/>
          <pc:sldMk cId="2699710321" sldId="283"/>
        </pc:sldMkLst>
      </pc:sldChg>
      <pc:sldChg chg="modSp mod">
        <pc:chgData name="Bert Dingemans" userId="8e69b98cb10617d5" providerId="LiveId" clId="{DBEF00A0-BEB3-4D3A-9AA6-DF83161D96F6}" dt="2021-07-20T05:38:17.647" v="3536" actId="207"/>
        <pc:sldMkLst>
          <pc:docMk/>
          <pc:sldMk cId="4210448820" sldId="331"/>
        </pc:sldMkLst>
      </pc:sldChg>
      <pc:sldChg chg="add">
        <pc:chgData name="Bert Dingemans" userId="8e69b98cb10617d5" providerId="LiveId" clId="{DBEF00A0-BEB3-4D3A-9AA6-DF83161D96F6}" dt="2021-07-10T05:20:18.418" v="436"/>
        <pc:sldMkLst>
          <pc:docMk/>
          <pc:sldMk cId="3080020090" sldId="350"/>
        </pc:sldMkLst>
      </pc:sldChg>
      <pc:sldChg chg="del">
        <pc:chgData name="Bert Dingemans" userId="8e69b98cb10617d5" providerId="LiveId" clId="{DBEF00A0-BEB3-4D3A-9AA6-DF83161D96F6}" dt="2021-07-10T05:19:43.595" v="435" actId="2696"/>
        <pc:sldMkLst>
          <pc:docMk/>
          <pc:sldMk cId="3743590789" sldId="350"/>
        </pc:sldMkLst>
      </pc:sldChg>
      <pc:sldChg chg="add">
        <pc:chgData name="Bert Dingemans" userId="8e69b98cb10617d5" providerId="LiveId" clId="{DBEF00A0-BEB3-4D3A-9AA6-DF83161D96F6}" dt="2021-07-10T05:20:18.418" v="436"/>
        <pc:sldMkLst>
          <pc:docMk/>
          <pc:sldMk cId="2799138509" sldId="351"/>
        </pc:sldMkLst>
      </pc:sldChg>
      <pc:sldChg chg="del">
        <pc:chgData name="Bert Dingemans" userId="8e69b98cb10617d5" providerId="LiveId" clId="{DBEF00A0-BEB3-4D3A-9AA6-DF83161D96F6}" dt="2021-07-10T05:19:43.595" v="435" actId="2696"/>
        <pc:sldMkLst>
          <pc:docMk/>
          <pc:sldMk cId="3891738742" sldId="351"/>
        </pc:sldMkLst>
      </pc:sldChg>
      <pc:sldChg chg="del">
        <pc:chgData name="Bert Dingemans" userId="8e69b98cb10617d5" providerId="LiveId" clId="{DBEF00A0-BEB3-4D3A-9AA6-DF83161D96F6}" dt="2021-07-10T05:19:43.595" v="435" actId="2696"/>
        <pc:sldMkLst>
          <pc:docMk/>
          <pc:sldMk cId="86675752" sldId="352"/>
        </pc:sldMkLst>
      </pc:sldChg>
      <pc:sldChg chg="modSp add mod">
        <pc:chgData name="Bert Dingemans" userId="8e69b98cb10617d5" providerId="LiveId" clId="{DBEF00A0-BEB3-4D3A-9AA6-DF83161D96F6}" dt="2021-07-14T06:15:18.121" v="2836" actId="113"/>
        <pc:sldMkLst>
          <pc:docMk/>
          <pc:sldMk cId="141485213" sldId="352"/>
        </pc:sldMkLst>
      </pc:sldChg>
      <pc:sldChg chg="del">
        <pc:chgData name="Bert Dingemans" userId="8e69b98cb10617d5" providerId="LiveId" clId="{DBEF00A0-BEB3-4D3A-9AA6-DF83161D96F6}" dt="2021-07-10T05:19:43.595" v="435" actId="2696"/>
        <pc:sldMkLst>
          <pc:docMk/>
          <pc:sldMk cId="862537219" sldId="353"/>
        </pc:sldMkLst>
      </pc:sldChg>
      <pc:sldChg chg="add">
        <pc:chgData name="Bert Dingemans" userId="8e69b98cb10617d5" providerId="LiveId" clId="{DBEF00A0-BEB3-4D3A-9AA6-DF83161D96F6}" dt="2021-07-10T05:20:18.418" v="436"/>
        <pc:sldMkLst>
          <pc:docMk/>
          <pc:sldMk cId="887593295" sldId="353"/>
        </pc:sldMkLst>
      </pc:sldChg>
      <pc:sldChg chg="add">
        <pc:chgData name="Bert Dingemans" userId="8e69b98cb10617d5" providerId="LiveId" clId="{DBEF00A0-BEB3-4D3A-9AA6-DF83161D96F6}" dt="2021-07-10T05:20:18.418" v="436"/>
        <pc:sldMkLst>
          <pc:docMk/>
          <pc:sldMk cId="3189639420" sldId="354"/>
        </pc:sldMkLst>
      </pc:sldChg>
      <pc:sldChg chg="del">
        <pc:chgData name="Bert Dingemans" userId="8e69b98cb10617d5" providerId="LiveId" clId="{DBEF00A0-BEB3-4D3A-9AA6-DF83161D96F6}" dt="2021-07-10T05:19:43.595" v="435" actId="2696"/>
        <pc:sldMkLst>
          <pc:docMk/>
          <pc:sldMk cId="4276932889" sldId="354"/>
        </pc:sldMkLst>
      </pc:sldChg>
      <pc:sldChg chg="add">
        <pc:chgData name="Bert Dingemans" userId="8e69b98cb10617d5" providerId="LiveId" clId="{DBEF00A0-BEB3-4D3A-9AA6-DF83161D96F6}" dt="2021-07-10T05:20:18.418" v="436"/>
        <pc:sldMkLst>
          <pc:docMk/>
          <pc:sldMk cId="2074012388" sldId="358"/>
        </pc:sldMkLst>
      </pc:sldChg>
      <pc:sldChg chg="del">
        <pc:chgData name="Bert Dingemans" userId="8e69b98cb10617d5" providerId="LiveId" clId="{DBEF00A0-BEB3-4D3A-9AA6-DF83161D96F6}" dt="2021-07-10T05:19:43.595" v="435" actId="2696"/>
        <pc:sldMkLst>
          <pc:docMk/>
          <pc:sldMk cId="2251131400" sldId="358"/>
        </pc:sldMkLst>
      </pc:sldChg>
      <pc:sldChg chg="del">
        <pc:chgData name="Bert Dingemans" userId="8e69b98cb10617d5" providerId="LiveId" clId="{DBEF00A0-BEB3-4D3A-9AA6-DF83161D96F6}" dt="2021-07-10T05:19:43.595" v="435" actId="2696"/>
        <pc:sldMkLst>
          <pc:docMk/>
          <pc:sldMk cId="2614836682" sldId="359"/>
        </pc:sldMkLst>
      </pc:sldChg>
      <pc:sldChg chg="add">
        <pc:chgData name="Bert Dingemans" userId="8e69b98cb10617d5" providerId="LiveId" clId="{DBEF00A0-BEB3-4D3A-9AA6-DF83161D96F6}" dt="2021-07-10T05:20:18.418" v="436"/>
        <pc:sldMkLst>
          <pc:docMk/>
          <pc:sldMk cId="3507122333" sldId="359"/>
        </pc:sldMkLst>
      </pc:sldChg>
      <pc:sldChg chg="add">
        <pc:chgData name="Bert Dingemans" userId="8e69b98cb10617d5" providerId="LiveId" clId="{DBEF00A0-BEB3-4D3A-9AA6-DF83161D96F6}" dt="2021-07-10T05:20:18.418" v="436"/>
        <pc:sldMkLst>
          <pc:docMk/>
          <pc:sldMk cId="3876907410" sldId="361"/>
        </pc:sldMkLst>
      </pc:sldChg>
      <pc:sldChg chg="del">
        <pc:chgData name="Bert Dingemans" userId="8e69b98cb10617d5" providerId="LiveId" clId="{DBEF00A0-BEB3-4D3A-9AA6-DF83161D96F6}" dt="2021-07-10T05:19:43.595" v="435" actId="2696"/>
        <pc:sldMkLst>
          <pc:docMk/>
          <pc:sldMk cId="4281438641" sldId="361"/>
        </pc:sldMkLst>
      </pc:sldChg>
      <pc:sldChg chg="addSp modSp add mod">
        <pc:chgData name="Bert Dingemans" userId="8e69b98cb10617d5" providerId="LiveId" clId="{DBEF00A0-BEB3-4D3A-9AA6-DF83161D96F6}" dt="2021-07-14T06:17:22.511" v="2864" actId="6549"/>
        <pc:sldMkLst>
          <pc:docMk/>
          <pc:sldMk cId="2079870904" sldId="364"/>
        </pc:sldMkLst>
      </pc:sldChg>
      <pc:sldChg chg="del">
        <pc:chgData name="Bert Dingemans" userId="8e69b98cb10617d5" providerId="LiveId" clId="{DBEF00A0-BEB3-4D3A-9AA6-DF83161D96F6}" dt="2021-07-10T05:19:43.595" v="435" actId="2696"/>
        <pc:sldMkLst>
          <pc:docMk/>
          <pc:sldMk cId="2934728641" sldId="364"/>
        </pc:sldMkLst>
      </pc:sldChg>
      <pc:sldChg chg="add">
        <pc:chgData name="Bert Dingemans" userId="8e69b98cb10617d5" providerId="LiveId" clId="{DBEF00A0-BEB3-4D3A-9AA6-DF83161D96F6}" dt="2021-07-10T05:20:18.418" v="436"/>
        <pc:sldMkLst>
          <pc:docMk/>
          <pc:sldMk cId="144511780" sldId="373"/>
        </pc:sldMkLst>
      </pc:sldChg>
      <pc:sldChg chg="del">
        <pc:chgData name="Bert Dingemans" userId="8e69b98cb10617d5" providerId="LiveId" clId="{DBEF00A0-BEB3-4D3A-9AA6-DF83161D96F6}" dt="2021-07-10T05:19:43.595" v="435" actId="2696"/>
        <pc:sldMkLst>
          <pc:docMk/>
          <pc:sldMk cId="3167416529" sldId="373"/>
        </pc:sldMkLst>
      </pc:sldChg>
      <pc:sldChg chg="del">
        <pc:chgData name="Bert Dingemans" userId="8e69b98cb10617d5" providerId="LiveId" clId="{DBEF00A0-BEB3-4D3A-9AA6-DF83161D96F6}" dt="2021-07-10T05:43:15.806" v="875" actId="47"/>
        <pc:sldMkLst>
          <pc:docMk/>
          <pc:sldMk cId="3688181478" sldId="382"/>
        </pc:sldMkLst>
      </pc:sldChg>
      <pc:sldChg chg="del">
        <pc:chgData name="Bert Dingemans" userId="8e69b98cb10617d5" providerId="LiveId" clId="{DBEF00A0-BEB3-4D3A-9AA6-DF83161D96F6}" dt="2021-07-10T05:25:28.647" v="576" actId="47"/>
        <pc:sldMkLst>
          <pc:docMk/>
          <pc:sldMk cId="3637267122" sldId="383"/>
        </pc:sldMkLst>
      </pc:sldChg>
      <pc:sldChg chg="modSp mod">
        <pc:chgData name="Bert Dingemans" userId="8e69b98cb10617d5" providerId="LiveId" clId="{DBEF00A0-BEB3-4D3A-9AA6-DF83161D96F6}" dt="2021-07-10T05:42:19.653" v="872" actId="6549"/>
        <pc:sldMkLst>
          <pc:docMk/>
          <pc:sldMk cId="321067111" sldId="386"/>
        </pc:sldMkLst>
      </pc:sldChg>
      <pc:sldChg chg="modSp mod">
        <pc:chgData name="Bert Dingemans" userId="8e69b98cb10617d5" providerId="LiveId" clId="{DBEF00A0-BEB3-4D3A-9AA6-DF83161D96F6}" dt="2021-07-10T05:42:09.170" v="860" actId="6549"/>
        <pc:sldMkLst>
          <pc:docMk/>
          <pc:sldMk cId="1529373099" sldId="388"/>
        </pc:sldMkLst>
      </pc:sldChg>
      <pc:sldChg chg="modSp mod">
        <pc:chgData name="Bert Dingemans" userId="8e69b98cb10617d5" providerId="LiveId" clId="{DBEF00A0-BEB3-4D3A-9AA6-DF83161D96F6}" dt="2021-07-10T05:41:44.068" v="832" actId="6549"/>
        <pc:sldMkLst>
          <pc:docMk/>
          <pc:sldMk cId="1890640308" sldId="389"/>
        </pc:sldMkLst>
      </pc:sldChg>
      <pc:sldChg chg="addSp delSp modSp mod modAnim">
        <pc:chgData name="Bert Dingemans" userId="8e69b98cb10617d5" providerId="LiveId" clId="{DBEF00A0-BEB3-4D3A-9AA6-DF83161D96F6}" dt="2021-07-20T04:57:59.879" v="3241"/>
        <pc:sldMkLst>
          <pc:docMk/>
          <pc:sldMk cId="1457013764" sldId="410"/>
        </pc:sldMkLst>
      </pc:sldChg>
      <pc:sldChg chg="modSp mod">
        <pc:chgData name="Bert Dingemans" userId="8e69b98cb10617d5" providerId="LiveId" clId="{DBEF00A0-BEB3-4D3A-9AA6-DF83161D96F6}" dt="2021-07-10T04:48:32.102" v="71" actId="20577"/>
        <pc:sldMkLst>
          <pc:docMk/>
          <pc:sldMk cId="2597444314" sldId="447"/>
        </pc:sldMkLst>
      </pc:sldChg>
      <pc:sldChg chg="add">
        <pc:chgData name="Bert Dingemans" userId="8e69b98cb10617d5" providerId="LiveId" clId="{DBEF00A0-BEB3-4D3A-9AA6-DF83161D96F6}" dt="2021-07-10T05:20:18.418" v="436"/>
        <pc:sldMkLst>
          <pc:docMk/>
          <pc:sldMk cId="690163057" sldId="460"/>
        </pc:sldMkLst>
      </pc:sldChg>
      <pc:sldChg chg="del">
        <pc:chgData name="Bert Dingemans" userId="8e69b98cb10617d5" providerId="LiveId" clId="{DBEF00A0-BEB3-4D3A-9AA6-DF83161D96F6}" dt="2021-07-10T05:19:43.595" v="435" actId="2696"/>
        <pc:sldMkLst>
          <pc:docMk/>
          <pc:sldMk cId="3111051096" sldId="460"/>
        </pc:sldMkLst>
      </pc:sldChg>
      <pc:sldChg chg="modNotesTx">
        <pc:chgData name="Bert Dingemans" userId="8e69b98cb10617d5" providerId="LiveId" clId="{DBEF00A0-BEB3-4D3A-9AA6-DF83161D96F6}" dt="2021-07-10T04:53:52.799" v="205" actId="20577"/>
        <pc:sldMkLst>
          <pc:docMk/>
          <pc:sldMk cId="1760768740" sldId="528"/>
        </pc:sldMkLst>
      </pc:sldChg>
      <pc:sldChg chg="modSp mod">
        <pc:chgData name="Bert Dingemans" userId="8e69b98cb10617d5" providerId="LiveId" clId="{DBEF00A0-BEB3-4D3A-9AA6-DF83161D96F6}" dt="2021-07-14T06:41:43.500" v="3123" actId="403"/>
        <pc:sldMkLst>
          <pc:docMk/>
          <pc:sldMk cId="3483302515" sldId="532"/>
        </pc:sldMkLst>
      </pc:sldChg>
      <pc:sldChg chg="addSp delSp modSp add">
        <pc:chgData name="Bert Dingemans" userId="8e69b98cb10617d5" providerId="LiveId" clId="{DBEF00A0-BEB3-4D3A-9AA6-DF83161D96F6}" dt="2021-07-10T05:21:31.442" v="457"/>
        <pc:sldMkLst>
          <pc:docMk/>
          <pc:sldMk cId="1190502607" sldId="585"/>
        </pc:sldMkLst>
      </pc:sldChg>
      <pc:sldChg chg="del">
        <pc:chgData name="Bert Dingemans" userId="8e69b98cb10617d5" providerId="LiveId" clId="{DBEF00A0-BEB3-4D3A-9AA6-DF83161D96F6}" dt="2021-07-10T05:19:43.595" v="435" actId="2696"/>
        <pc:sldMkLst>
          <pc:docMk/>
          <pc:sldMk cId="3923537060" sldId="585"/>
        </pc:sldMkLst>
      </pc:sldChg>
      <pc:sldChg chg="add">
        <pc:chgData name="Bert Dingemans" userId="8e69b98cb10617d5" providerId="LiveId" clId="{DBEF00A0-BEB3-4D3A-9AA6-DF83161D96F6}" dt="2021-07-10T05:28:26.569" v="578"/>
        <pc:sldMkLst>
          <pc:docMk/>
          <pc:sldMk cId="3609312612" sldId="605"/>
        </pc:sldMkLst>
      </pc:sldChg>
      <pc:sldChg chg="add">
        <pc:chgData name="Bert Dingemans" userId="8e69b98cb10617d5" providerId="LiveId" clId="{DBEF00A0-BEB3-4D3A-9AA6-DF83161D96F6}" dt="2021-07-10T05:28:26.569" v="578"/>
        <pc:sldMkLst>
          <pc:docMk/>
          <pc:sldMk cId="2114167543" sldId="606"/>
        </pc:sldMkLst>
      </pc:sldChg>
      <pc:sldChg chg="add">
        <pc:chgData name="Bert Dingemans" userId="8e69b98cb10617d5" providerId="LiveId" clId="{DBEF00A0-BEB3-4D3A-9AA6-DF83161D96F6}" dt="2021-07-10T05:28:26.569" v="578"/>
        <pc:sldMkLst>
          <pc:docMk/>
          <pc:sldMk cId="3987412981" sldId="607"/>
        </pc:sldMkLst>
      </pc:sldChg>
      <pc:sldChg chg="modSp mod">
        <pc:chgData name="Bert Dingemans" userId="8e69b98cb10617d5" providerId="LiveId" clId="{DBEF00A0-BEB3-4D3A-9AA6-DF83161D96F6}" dt="2021-07-10T04:48:16.841" v="55" actId="20577"/>
        <pc:sldMkLst>
          <pc:docMk/>
          <pc:sldMk cId="3754973901" sldId="645"/>
        </pc:sldMkLst>
      </pc:sldChg>
      <pc:sldChg chg="modSp">
        <pc:chgData name="Bert Dingemans" userId="8e69b98cb10617d5" providerId="LiveId" clId="{DBEF00A0-BEB3-4D3A-9AA6-DF83161D96F6}" dt="2021-07-10T04:59:14.779" v="310" actId="6549"/>
        <pc:sldMkLst>
          <pc:docMk/>
          <pc:sldMk cId="1690857870" sldId="676"/>
        </pc:sldMkLst>
      </pc:sldChg>
      <pc:sldChg chg="modSp">
        <pc:chgData name="Bert Dingemans" userId="8e69b98cb10617d5" providerId="LiveId" clId="{DBEF00A0-BEB3-4D3A-9AA6-DF83161D96F6}" dt="2021-07-20T17:26:45.899" v="3611" actId="20577"/>
        <pc:sldMkLst>
          <pc:docMk/>
          <pc:sldMk cId="2106819252" sldId="700"/>
        </pc:sldMkLst>
      </pc:sldChg>
      <pc:sldChg chg="modSp mod">
        <pc:chgData name="Bert Dingemans" userId="8e69b98cb10617d5" providerId="LiveId" clId="{DBEF00A0-BEB3-4D3A-9AA6-DF83161D96F6}" dt="2021-07-10T05:04:36.364" v="314" actId="403"/>
        <pc:sldMkLst>
          <pc:docMk/>
          <pc:sldMk cId="3882807263" sldId="706"/>
        </pc:sldMkLst>
      </pc:sldChg>
      <pc:sldChg chg="modSp mod">
        <pc:chgData name="Bert Dingemans" userId="8e69b98cb10617d5" providerId="LiveId" clId="{DBEF00A0-BEB3-4D3A-9AA6-DF83161D96F6}" dt="2021-07-27T17:19:02.024" v="3779" actId="20577"/>
        <pc:sldMkLst>
          <pc:docMk/>
          <pc:sldMk cId="5873713" sldId="759"/>
        </pc:sldMkLst>
      </pc:sldChg>
      <pc:sldChg chg="modSp mod">
        <pc:chgData name="Bert Dingemans" userId="8e69b98cb10617d5" providerId="LiveId" clId="{DBEF00A0-BEB3-4D3A-9AA6-DF83161D96F6}" dt="2021-07-20T05:18:35.723" v="3287" actId="20577"/>
        <pc:sldMkLst>
          <pc:docMk/>
          <pc:sldMk cId="1272500865" sldId="774"/>
        </pc:sldMkLst>
      </pc:sldChg>
      <pc:sldChg chg="modSp mod">
        <pc:chgData name="Bert Dingemans" userId="8e69b98cb10617d5" providerId="LiveId" clId="{DBEF00A0-BEB3-4D3A-9AA6-DF83161D96F6}" dt="2021-07-20T05:18:24.254" v="3276" actId="20577"/>
        <pc:sldMkLst>
          <pc:docMk/>
          <pc:sldMk cId="3823632232" sldId="775"/>
        </pc:sldMkLst>
      </pc:sldChg>
      <pc:sldChg chg="modSp mod">
        <pc:chgData name="Bert Dingemans" userId="8e69b98cb10617d5" providerId="LiveId" clId="{DBEF00A0-BEB3-4D3A-9AA6-DF83161D96F6}" dt="2021-07-20T05:19:37.838" v="3315" actId="113"/>
        <pc:sldMkLst>
          <pc:docMk/>
          <pc:sldMk cId="857116294" sldId="779"/>
        </pc:sldMkLst>
      </pc:sldChg>
      <pc:sldChg chg="delSp modSp mod">
        <pc:chgData name="Bert Dingemans" userId="8e69b98cb10617d5" providerId="LiveId" clId="{DBEF00A0-BEB3-4D3A-9AA6-DF83161D96F6}" dt="2021-07-20T05:19:51.023" v="3318" actId="14100"/>
        <pc:sldMkLst>
          <pc:docMk/>
          <pc:sldMk cId="1328618934" sldId="781"/>
        </pc:sldMkLst>
      </pc:sldChg>
      <pc:sldChg chg="modSp mod">
        <pc:chgData name="Bert Dingemans" userId="8e69b98cb10617d5" providerId="LiveId" clId="{DBEF00A0-BEB3-4D3A-9AA6-DF83161D96F6}" dt="2021-07-20T05:20:37.773" v="3334" actId="20577"/>
        <pc:sldMkLst>
          <pc:docMk/>
          <pc:sldMk cId="2151500623" sldId="783"/>
        </pc:sldMkLst>
      </pc:sldChg>
      <pc:sldChg chg="modSp mod">
        <pc:chgData name="Bert Dingemans" userId="8e69b98cb10617d5" providerId="LiveId" clId="{DBEF00A0-BEB3-4D3A-9AA6-DF83161D96F6}" dt="2021-07-20T05:17:11.234" v="3260" actId="113"/>
        <pc:sldMkLst>
          <pc:docMk/>
          <pc:sldMk cId="1684758496" sldId="788"/>
        </pc:sldMkLst>
      </pc:sldChg>
      <pc:sldChg chg="addSp modSp mod">
        <pc:chgData name="Bert Dingemans" userId="8e69b98cb10617d5" providerId="LiveId" clId="{DBEF00A0-BEB3-4D3A-9AA6-DF83161D96F6}" dt="2021-07-20T05:22:47.843" v="3407" actId="20577"/>
        <pc:sldMkLst>
          <pc:docMk/>
          <pc:sldMk cId="728423501" sldId="800"/>
        </pc:sldMkLst>
      </pc:sldChg>
      <pc:sldChg chg="modSp mod modNotesTx">
        <pc:chgData name="Bert Dingemans" userId="8e69b98cb10617d5" providerId="LiveId" clId="{DBEF00A0-BEB3-4D3A-9AA6-DF83161D96F6}" dt="2021-07-20T05:25:03.518" v="3409"/>
        <pc:sldMkLst>
          <pc:docMk/>
          <pc:sldMk cId="3246489224" sldId="806"/>
        </pc:sldMkLst>
      </pc:sldChg>
      <pc:sldChg chg="delSp mod">
        <pc:chgData name="Bert Dingemans" userId="8e69b98cb10617d5" providerId="LiveId" clId="{DBEF00A0-BEB3-4D3A-9AA6-DF83161D96F6}" dt="2021-07-20T05:27:37.283" v="3410" actId="478"/>
        <pc:sldMkLst>
          <pc:docMk/>
          <pc:sldMk cId="3973712400" sldId="809"/>
        </pc:sldMkLst>
      </pc:sldChg>
      <pc:sldChg chg="addSp modSp mod">
        <pc:chgData name="Bert Dingemans" userId="8e69b98cb10617d5" providerId="LiveId" clId="{DBEF00A0-BEB3-4D3A-9AA6-DF83161D96F6}" dt="2021-07-20T04:55:58.890" v="3144" actId="20577"/>
        <pc:sldMkLst>
          <pc:docMk/>
          <pc:sldMk cId="753005867" sldId="818"/>
        </pc:sldMkLst>
      </pc:sldChg>
      <pc:sldChg chg="add del">
        <pc:chgData name="Bert Dingemans" userId="8e69b98cb10617d5" providerId="LiveId" clId="{DBEF00A0-BEB3-4D3A-9AA6-DF83161D96F6}" dt="2021-07-10T05:24:36.532" v="574" actId="2696"/>
        <pc:sldMkLst>
          <pc:docMk/>
          <pc:sldMk cId="295930795" sldId="826"/>
        </pc:sldMkLst>
      </pc:sldChg>
      <pc:sldChg chg="del">
        <pc:chgData name="Bert Dingemans" userId="8e69b98cb10617d5" providerId="LiveId" clId="{DBEF00A0-BEB3-4D3A-9AA6-DF83161D96F6}" dt="2021-07-10T05:19:43.595" v="435" actId="2696"/>
        <pc:sldMkLst>
          <pc:docMk/>
          <pc:sldMk cId="1908572782" sldId="826"/>
        </pc:sldMkLst>
      </pc:sldChg>
      <pc:sldChg chg="add">
        <pc:chgData name="Bert Dingemans" userId="8e69b98cb10617d5" providerId="LiveId" clId="{DBEF00A0-BEB3-4D3A-9AA6-DF83161D96F6}" dt="2021-07-10T05:25:20.630" v="575"/>
        <pc:sldMkLst>
          <pc:docMk/>
          <pc:sldMk cId="2783479810" sldId="826"/>
        </pc:sldMkLst>
      </pc:sldChg>
      <pc:sldChg chg="add del">
        <pc:chgData name="Bert Dingemans" userId="8e69b98cb10617d5" providerId="LiveId" clId="{DBEF00A0-BEB3-4D3A-9AA6-DF83161D96F6}" dt="2021-07-10T05:24:36.532" v="574" actId="2696"/>
        <pc:sldMkLst>
          <pc:docMk/>
          <pc:sldMk cId="54058445" sldId="828"/>
        </pc:sldMkLst>
      </pc:sldChg>
      <pc:sldChg chg="add">
        <pc:chgData name="Bert Dingemans" userId="8e69b98cb10617d5" providerId="LiveId" clId="{DBEF00A0-BEB3-4D3A-9AA6-DF83161D96F6}" dt="2021-07-10T05:25:20.630" v="575"/>
        <pc:sldMkLst>
          <pc:docMk/>
          <pc:sldMk cId="1195795729" sldId="828"/>
        </pc:sldMkLst>
      </pc:sldChg>
      <pc:sldChg chg="del">
        <pc:chgData name="Bert Dingemans" userId="8e69b98cb10617d5" providerId="LiveId" clId="{DBEF00A0-BEB3-4D3A-9AA6-DF83161D96F6}" dt="2021-07-10T05:19:43.595" v="435" actId="2696"/>
        <pc:sldMkLst>
          <pc:docMk/>
          <pc:sldMk cId="1573972350" sldId="828"/>
        </pc:sldMkLst>
      </pc:sldChg>
      <pc:sldChg chg="del">
        <pc:chgData name="Bert Dingemans" userId="8e69b98cb10617d5" providerId="LiveId" clId="{DBEF00A0-BEB3-4D3A-9AA6-DF83161D96F6}" dt="2021-07-10T05:19:43.595" v="435" actId="2696"/>
        <pc:sldMkLst>
          <pc:docMk/>
          <pc:sldMk cId="953217825" sldId="829"/>
        </pc:sldMkLst>
      </pc:sldChg>
      <pc:sldChg chg="add del">
        <pc:chgData name="Bert Dingemans" userId="8e69b98cb10617d5" providerId="LiveId" clId="{DBEF00A0-BEB3-4D3A-9AA6-DF83161D96F6}" dt="2021-07-10T05:24:36.532" v="574" actId="2696"/>
        <pc:sldMkLst>
          <pc:docMk/>
          <pc:sldMk cId="1904662047" sldId="829"/>
        </pc:sldMkLst>
      </pc:sldChg>
      <pc:sldChg chg="add">
        <pc:chgData name="Bert Dingemans" userId="8e69b98cb10617d5" providerId="LiveId" clId="{DBEF00A0-BEB3-4D3A-9AA6-DF83161D96F6}" dt="2021-07-10T05:25:20.630" v="575"/>
        <pc:sldMkLst>
          <pc:docMk/>
          <pc:sldMk cId="2473702769" sldId="829"/>
        </pc:sldMkLst>
      </pc:sldChg>
      <pc:sldChg chg="modSp mod">
        <pc:chgData name="Bert Dingemans" userId="8e69b98cb10617d5" providerId="LiveId" clId="{DBEF00A0-BEB3-4D3A-9AA6-DF83161D96F6}" dt="2021-07-27T17:24:36.347" v="3786" actId="20577"/>
        <pc:sldMkLst>
          <pc:docMk/>
          <pc:sldMk cId="1325029290" sldId="835"/>
        </pc:sldMkLst>
      </pc:sldChg>
      <pc:sldChg chg="modSp mod">
        <pc:chgData name="Bert Dingemans" userId="8e69b98cb10617d5" providerId="LiveId" clId="{DBEF00A0-BEB3-4D3A-9AA6-DF83161D96F6}" dt="2021-07-20T17:16:33.805" v="3610" actId="20577"/>
        <pc:sldMkLst>
          <pc:docMk/>
          <pc:sldMk cId="2896242899" sldId="855"/>
        </pc:sldMkLst>
      </pc:sldChg>
      <pc:sldChg chg="modSp mod">
        <pc:chgData name="Bert Dingemans" userId="8e69b98cb10617d5" providerId="LiveId" clId="{DBEF00A0-BEB3-4D3A-9AA6-DF83161D96F6}" dt="2021-07-13T15:17:08.882" v="920" actId="27636"/>
        <pc:sldMkLst>
          <pc:docMk/>
          <pc:sldMk cId="1589940173" sldId="857"/>
        </pc:sldMkLst>
      </pc:sldChg>
      <pc:sldChg chg="modSp mod">
        <pc:chgData name="Bert Dingemans" userId="8e69b98cb10617d5" providerId="LiveId" clId="{DBEF00A0-BEB3-4D3A-9AA6-DF83161D96F6}" dt="2021-07-20T16:55:51.736" v="3579" actId="113"/>
        <pc:sldMkLst>
          <pc:docMk/>
          <pc:sldMk cId="3019866549" sldId="858"/>
        </pc:sldMkLst>
      </pc:sldChg>
      <pc:sldChg chg="addSp modSp del mod">
        <pc:chgData name="Bert Dingemans" userId="8e69b98cb10617d5" providerId="LiveId" clId="{DBEF00A0-BEB3-4D3A-9AA6-DF83161D96F6}" dt="2021-07-10T04:57:54.481" v="251" actId="2696"/>
        <pc:sldMkLst>
          <pc:docMk/>
          <pc:sldMk cId="2883285386" sldId="859"/>
        </pc:sldMkLst>
      </pc:sldChg>
      <pc:sldChg chg="del">
        <pc:chgData name="Bert Dingemans" userId="8e69b98cb10617d5" providerId="LiveId" clId="{DBEF00A0-BEB3-4D3A-9AA6-DF83161D96F6}" dt="2021-07-10T05:06:02.006" v="322" actId="47"/>
        <pc:sldMkLst>
          <pc:docMk/>
          <pc:sldMk cId="642619813" sldId="906"/>
        </pc:sldMkLst>
      </pc:sldChg>
      <pc:sldChg chg="modSp add mod">
        <pc:chgData name="Bert Dingemans" userId="8e69b98cb10617d5" providerId="LiveId" clId="{DBEF00A0-BEB3-4D3A-9AA6-DF83161D96F6}" dt="2021-07-10T05:05:55.455" v="316" actId="27636"/>
        <pc:sldMkLst>
          <pc:docMk/>
          <pc:sldMk cId="3649600772" sldId="929"/>
        </pc:sldMkLst>
      </pc:sldChg>
      <pc:sldChg chg="modSp add mod">
        <pc:chgData name="Bert Dingemans" userId="8e69b98cb10617d5" providerId="LiveId" clId="{DBEF00A0-BEB3-4D3A-9AA6-DF83161D96F6}" dt="2021-07-10T05:05:55.505" v="317" actId="27636"/>
        <pc:sldMkLst>
          <pc:docMk/>
          <pc:sldMk cId="3892130090" sldId="930"/>
        </pc:sldMkLst>
      </pc:sldChg>
      <pc:sldChg chg="modSp add mod">
        <pc:chgData name="Bert Dingemans" userId="8e69b98cb10617d5" providerId="LiveId" clId="{DBEF00A0-BEB3-4D3A-9AA6-DF83161D96F6}" dt="2021-07-10T05:05:55.524" v="318" actId="27636"/>
        <pc:sldMkLst>
          <pc:docMk/>
          <pc:sldMk cId="1828573561" sldId="931"/>
        </pc:sldMkLst>
      </pc:sldChg>
      <pc:sldChg chg="add">
        <pc:chgData name="Bert Dingemans" userId="8e69b98cb10617d5" providerId="LiveId" clId="{DBEF00A0-BEB3-4D3A-9AA6-DF83161D96F6}" dt="2021-07-10T05:05:55.302" v="315"/>
        <pc:sldMkLst>
          <pc:docMk/>
          <pc:sldMk cId="2240943870" sldId="932"/>
        </pc:sldMkLst>
      </pc:sldChg>
      <pc:sldChg chg="modSp add mod">
        <pc:chgData name="Bert Dingemans" userId="8e69b98cb10617d5" providerId="LiveId" clId="{DBEF00A0-BEB3-4D3A-9AA6-DF83161D96F6}" dt="2021-07-10T05:05:55.596" v="320" actId="27636"/>
        <pc:sldMkLst>
          <pc:docMk/>
          <pc:sldMk cId="3536489287" sldId="933"/>
        </pc:sldMkLst>
      </pc:sldChg>
      <pc:sldChg chg="add">
        <pc:chgData name="Bert Dingemans" userId="8e69b98cb10617d5" providerId="LiveId" clId="{DBEF00A0-BEB3-4D3A-9AA6-DF83161D96F6}" dt="2021-07-10T05:05:55.302" v="315"/>
        <pc:sldMkLst>
          <pc:docMk/>
          <pc:sldMk cId="3325215178" sldId="934"/>
        </pc:sldMkLst>
      </pc:sldChg>
      <pc:sldChg chg="add">
        <pc:chgData name="Bert Dingemans" userId="8e69b98cb10617d5" providerId="LiveId" clId="{DBEF00A0-BEB3-4D3A-9AA6-DF83161D96F6}" dt="2021-07-10T05:05:55.302" v="315"/>
        <pc:sldMkLst>
          <pc:docMk/>
          <pc:sldMk cId="2888781667" sldId="935"/>
        </pc:sldMkLst>
      </pc:sldChg>
      <pc:sldChg chg="add">
        <pc:chgData name="Bert Dingemans" userId="8e69b98cb10617d5" providerId="LiveId" clId="{DBEF00A0-BEB3-4D3A-9AA6-DF83161D96F6}" dt="2021-07-10T05:05:55.302" v="315"/>
        <pc:sldMkLst>
          <pc:docMk/>
          <pc:sldMk cId="2169573091" sldId="936"/>
        </pc:sldMkLst>
      </pc:sldChg>
      <pc:sldChg chg="add">
        <pc:chgData name="Bert Dingemans" userId="8e69b98cb10617d5" providerId="LiveId" clId="{DBEF00A0-BEB3-4D3A-9AA6-DF83161D96F6}" dt="2021-07-10T05:05:55.302" v="315"/>
        <pc:sldMkLst>
          <pc:docMk/>
          <pc:sldMk cId="1445998935" sldId="937"/>
        </pc:sldMkLst>
      </pc:sldChg>
      <pc:sldChg chg="addSp delSp modSp add mod">
        <pc:chgData name="Bert Dingemans" userId="8e69b98cb10617d5" providerId="LiveId" clId="{DBEF00A0-BEB3-4D3A-9AA6-DF83161D96F6}" dt="2021-07-10T05:10:41.796" v="357"/>
        <pc:sldMkLst>
          <pc:docMk/>
          <pc:sldMk cId="3993184127" sldId="938"/>
        </pc:sldMkLst>
      </pc:sldChg>
      <pc:sldChg chg="modSp add mod">
        <pc:chgData name="Bert Dingemans" userId="8e69b98cb10617d5" providerId="LiveId" clId="{DBEF00A0-BEB3-4D3A-9AA6-DF83161D96F6}" dt="2021-07-10T05:05:55.565" v="319" actId="27636"/>
        <pc:sldMkLst>
          <pc:docMk/>
          <pc:sldMk cId="2946298642" sldId="939"/>
        </pc:sldMkLst>
      </pc:sldChg>
      <pc:sldChg chg="modSp add mod">
        <pc:chgData name="Bert Dingemans" userId="8e69b98cb10617d5" providerId="LiveId" clId="{DBEF00A0-BEB3-4D3A-9AA6-DF83161D96F6}" dt="2021-07-20T05:00:14.176" v="3254" actId="207"/>
        <pc:sldMkLst>
          <pc:docMk/>
          <pc:sldMk cId="182139308" sldId="941"/>
        </pc:sldMkLst>
      </pc:sldChg>
      <pc:sldChg chg="modSp mod">
        <pc:chgData name="Bert Dingemans" userId="8e69b98cb10617d5" providerId="LiveId" clId="{DBEF00A0-BEB3-4D3A-9AA6-DF83161D96F6}" dt="2021-07-20T05:19:02.260" v="3313" actId="20577"/>
        <pc:sldMkLst>
          <pc:docMk/>
          <pc:sldMk cId="4061777425" sldId="1034"/>
        </pc:sldMkLst>
      </pc:sldChg>
      <pc:sldChg chg="add">
        <pc:chgData name="Bert Dingemans" userId="8e69b98cb10617d5" providerId="LiveId" clId="{DBEF00A0-BEB3-4D3A-9AA6-DF83161D96F6}" dt="2021-07-10T05:50:26.823" v="902"/>
        <pc:sldMkLst>
          <pc:docMk/>
          <pc:sldMk cId="1815081058" sldId="1092"/>
        </pc:sldMkLst>
      </pc:sldChg>
      <pc:sldChg chg="del">
        <pc:chgData name="Bert Dingemans" userId="8e69b98cb10617d5" providerId="LiveId" clId="{DBEF00A0-BEB3-4D3A-9AA6-DF83161D96F6}" dt="2021-07-10T05:50:13.689" v="901" actId="2696"/>
        <pc:sldMkLst>
          <pc:docMk/>
          <pc:sldMk cId="3131802102" sldId="1092"/>
        </pc:sldMkLst>
      </pc:sldChg>
      <pc:sldChg chg="modSp mod">
        <pc:chgData name="Bert Dingemans" userId="8e69b98cb10617d5" providerId="LiveId" clId="{DBEF00A0-BEB3-4D3A-9AA6-DF83161D96F6}" dt="2021-07-20T05:45:57.755" v="3572" actId="20577"/>
        <pc:sldMkLst>
          <pc:docMk/>
          <pc:sldMk cId="861703984" sldId="1105"/>
        </pc:sldMkLst>
      </pc:sldChg>
      <pc:sldChg chg="add">
        <pc:chgData name="Bert Dingemans" userId="8e69b98cb10617d5" providerId="LiveId" clId="{DBEF00A0-BEB3-4D3A-9AA6-DF83161D96F6}" dt="2021-07-10T05:50:26.823" v="902"/>
        <pc:sldMkLst>
          <pc:docMk/>
          <pc:sldMk cId="2748190707" sldId="1146"/>
        </pc:sldMkLst>
      </pc:sldChg>
      <pc:sldChg chg="del">
        <pc:chgData name="Bert Dingemans" userId="8e69b98cb10617d5" providerId="LiveId" clId="{DBEF00A0-BEB3-4D3A-9AA6-DF83161D96F6}" dt="2021-07-10T05:50:13.689" v="901" actId="2696"/>
        <pc:sldMkLst>
          <pc:docMk/>
          <pc:sldMk cId="4028320088" sldId="1146"/>
        </pc:sldMkLst>
      </pc:sldChg>
      <pc:sldChg chg="del">
        <pc:chgData name="Bert Dingemans" userId="8e69b98cb10617d5" providerId="LiveId" clId="{DBEF00A0-BEB3-4D3A-9AA6-DF83161D96F6}" dt="2021-07-10T05:50:13.689" v="901" actId="2696"/>
        <pc:sldMkLst>
          <pc:docMk/>
          <pc:sldMk cId="385636414" sldId="1147"/>
        </pc:sldMkLst>
      </pc:sldChg>
      <pc:sldChg chg="add">
        <pc:chgData name="Bert Dingemans" userId="8e69b98cb10617d5" providerId="LiveId" clId="{DBEF00A0-BEB3-4D3A-9AA6-DF83161D96F6}" dt="2021-07-10T05:50:26.823" v="902"/>
        <pc:sldMkLst>
          <pc:docMk/>
          <pc:sldMk cId="2464222780" sldId="1147"/>
        </pc:sldMkLst>
      </pc:sldChg>
      <pc:sldChg chg="add">
        <pc:chgData name="Bert Dingemans" userId="8e69b98cb10617d5" providerId="LiveId" clId="{DBEF00A0-BEB3-4D3A-9AA6-DF83161D96F6}" dt="2021-07-10T05:50:26.823" v="902"/>
        <pc:sldMkLst>
          <pc:docMk/>
          <pc:sldMk cId="138094122" sldId="1148"/>
        </pc:sldMkLst>
      </pc:sldChg>
      <pc:sldChg chg="del">
        <pc:chgData name="Bert Dingemans" userId="8e69b98cb10617d5" providerId="LiveId" clId="{DBEF00A0-BEB3-4D3A-9AA6-DF83161D96F6}" dt="2021-07-10T05:50:13.689" v="901" actId="2696"/>
        <pc:sldMkLst>
          <pc:docMk/>
          <pc:sldMk cId="3931392381" sldId="1148"/>
        </pc:sldMkLst>
      </pc:sldChg>
      <pc:sldChg chg="modSp mod">
        <pc:chgData name="Bert Dingemans" userId="8e69b98cb10617d5" providerId="LiveId" clId="{DBEF00A0-BEB3-4D3A-9AA6-DF83161D96F6}" dt="2021-07-10T05:52:39.695" v="906" actId="313"/>
        <pc:sldMkLst>
          <pc:docMk/>
          <pc:sldMk cId="1550227282" sldId="1188"/>
        </pc:sldMkLst>
      </pc:sldChg>
      <pc:sldChg chg="mod modShow">
        <pc:chgData name="Bert Dingemans" userId="8e69b98cb10617d5" providerId="LiveId" clId="{DBEF00A0-BEB3-4D3A-9AA6-DF83161D96F6}" dt="2021-07-20T05:47:56.513" v="3574" actId="729"/>
        <pc:sldMkLst>
          <pc:docMk/>
          <pc:sldMk cId="862873210" sldId="1198"/>
        </pc:sldMkLst>
      </pc:sldChg>
      <pc:sldChg chg="del">
        <pc:chgData name="Bert Dingemans" userId="8e69b98cb10617d5" providerId="LiveId" clId="{DBEF00A0-BEB3-4D3A-9AA6-DF83161D96F6}" dt="2021-07-10T04:57:54.481" v="251" actId="2696"/>
        <pc:sldMkLst>
          <pc:docMk/>
          <pc:sldMk cId="319092141" sldId="1529"/>
        </pc:sldMkLst>
      </pc:sldChg>
      <pc:sldChg chg="del">
        <pc:chgData name="Bert Dingemans" userId="8e69b98cb10617d5" providerId="LiveId" clId="{DBEF00A0-BEB3-4D3A-9AA6-DF83161D96F6}" dt="2021-07-10T05:02:16.662" v="312" actId="2696"/>
        <pc:sldMkLst>
          <pc:docMk/>
          <pc:sldMk cId="2732907235" sldId="1530"/>
        </pc:sldMkLst>
      </pc:sldChg>
      <pc:sldChg chg="del">
        <pc:chgData name="Bert Dingemans" userId="8e69b98cb10617d5" providerId="LiveId" clId="{DBEF00A0-BEB3-4D3A-9AA6-DF83161D96F6}" dt="2021-07-10T05:02:16.662" v="312" actId="2696"/>
        <pc:sldMkLst>
          <pc:docMk/>
          <pc:sldMk cId="2443072487" sldId="1532"/>
        </pc:sldMkLst>
      </pc:sldChg>
      <pc:sldChg chg="del">
        <pc:chgData name="Bert Dingemans" userId="8e69b98cb10617d5" providerId="LiveId" clId="{DBEF00A0-BEB3-4D3A-9AA6-DF83161D96F6}" dt="2021-07-10T05:25:31.153" v="577" actId="47"/>
        <pc:sldMkLst>
          <pc:docMk/>
          <pc:sldMk cId="2256862088" sldId="1549"/>
        </pc:sldMkLst>
      </pc:sldChg>
      <pc:sldChg chg="modSp mod">
        <pc:chgData name="Bert Dingemans" userId="8e69b98cb10617d5" providerId="LiveId" clId="{DBEF00A0-BEB3-4D3A-9AA6-DF83161D96F6}" dt="2021-07-26T17:43:16.694" v="3637" actId="20577"/>
        <pc:sldMkLst>
          <pc:docMk/>
          <pc:sldMk cId="3804809170" sldId="1552"/>
        </pc:sldMkLst>
      </pc:sldChg>
      <pc:sldChg chg="del">
        <pc:chgData name="Bert Dingemans" userId="8e69b98cb10617d5" providerId="LiveId" clId="{DBEF00A0-BEB3-4D3A-9AA6-DF83161D96F6}" dt="2021-07-10T05:01:47.207" v="311" actId="47"/>
        <pc:sldMkLst>
          <pc:docMk/>
          <pc:sldMk cId="41753190" sldId="1555"/>
        </pc:sldMkLst>
      </pc:sldChg>
      <pc:sldChg chg="del">
        <pc:chgData name="Bert Dingemans" userId="8e69b98cb10617d5" providerId="LiveId" clId="{DBEF00A0-BEB3-4D3A-9AA6-DF83161D96F6}" dt="2021-07-10T05:36:50.230" v="633" actId="47"/>
        <pc:sldMkLst>
          <pc:docMk/>
          <pc:sldMk cId="3392169157" sldId="1558"/>
        </pc:sldMkLst>
      </pc:sldChg>
      <pc:sldChg chg="del">
        <pc:chgData name="Bert Dingemans" userId="8e69b98cb10617d5" providerId="LiveId" clId="{DBEF00A0-BEB3-4D3A-9AA6-DF83161D96F6}" dt="2021-07-10T05:37:50.404" v="671" actId="2696"/>
        <pc:sldMkLst>
          <pc:docMk/>
          <pc:sldMk cId="433138842" sldId="1560"/>
        </pc:sldMkLst>
      </pc:sldChg>
      <pc:sldChg chg="addSp delSp modSp mod">
        <pc:chgData name="Bert Dingemans" userId="8e69b98cb10617d5" providerId="LiveId" clId="{DBEF00A0-BEB3-4D3A-9AA6-DF83161D96F6}" dt="2021-07-10T05:08:50.500" v="330" actId="207"/>
        <pc:sldMkLst>
          <pc:docMk/>
          <pc:sldMk cId="3402972755" sldId="1562"/>
        </pc:sldMkLst>
      </pc:sldChg>
      <pc:sldChg chg="modSp mod">
        <pc:chgData name="Bert Dingemans" userId="8e69b98cb10617d5" providerId="LiveId" clId="{DBEF00A0-BEB3-4D3A-9AA6-DF83161D96F6}" dt="2021-07-26T17:36:29.007" v="3613" actId="113"/>
        <pc:sldMkLst>
          <pc:docMk/>
          <pc:sldMk cId="3728231179" sldId="1565"/>
        </pc:sldMkLst>
      </pc:sldChg>
      <pc:sldChg chg="modSp">
        <pc:chgData name="Bert Dingemans" userId="8e69b98cb10617d5" providerId="LiveId" clId="{DBEF00A0-BEB3-4D3A-9AA6-DF83161D96F6}" dt="2021-07-26T17:39:09.478" v="3614" actId="20577"/>
        <pc:sldMkLst>
          <pc:docMk/>
          <pc:sldMk cId="1097766341" sldId="1567"/>
        </pc:sldMkLst>
      </pc:sldChg>
      <pc:sldChg chg="del">
        <pc:chgData name="Bert Dingemans" userId="8e69b98cb10617d5" providerId="LiveId" clId="{DBEF00A0-BEB3-4D3A-9AA6-DF83161D96F6}" dt="2021-07-10T05:15:06.629" v="434" actId="2696"/>
        <pc:sldMkLst>
          <pc:docMk/>
          <pc:sldMk cId="3286099215" sldId="1568"/>
        </pc:sldMkLst>
      </pc:sldChg>
      <pc:sldChg chg="modSp ord">
        <pc:chgData name="Bert Dingemans" userId="8e69b98cb10617d5" providerId="LiveId" clId="{DBEF00A0-BEB3-4D3A-9AA6-DF83161D96F6}" dt="2021-07-20T05:00:35.769" v="3256"/>
        <pc:sldMkLst>
          <pc:docMk/>
          <pc:sldMk cId="2840563419" sldId="1569"/>
        </pc:sldMkLst>
      </pc:sldChg>
      <pc:sldChg chg="ord">
        <pc:chgData name="Bert Dingemans" userId="8e69b98cb10617d5" providerId="LiveId" clId="{DBEF00A0-BEB3-4D3A-9AA6-DF83161D96F6}" dt="2021-07-10T05:53:20.878" v="908"/>
        <pc:sldMkLst>
          <pc:docMk/>
          <pc:sldMk cId="3971956651" sldId="1570"/>
        </pc:sldMkLst>
      </pc:sldChg>
      <pc:sldChg chg="modSp mod">
        <pc:chgData name="Bert Dingemans" userId="8e69b98cb10617d5" providerId="LiveId" clId="{DBEF00A0-BEB3-4D3A-9AA6-DF83161D96F6}" dt="2021-07-10T05:46:09.093" v="895" actId="20577"/>
        <pc:sldMkLst>
          <pc:docMk/>
          <pc:sldMk cId="1698282650" sldId="1572"/>
        </pc:sldMkLst>
      </pc:sldChg>
      <pc:sldChg chg="modSp mod">
        <pc:chgData name="Bert Dingemans" userId="8e69b98cb10617d5" providerId="LiveId" clId="{DBEF00A0-BEB3-4D3A-9AA6-DF83161D96F6}" dt="2021-07-10T05:46:26.627" v="897" actId="14100"/>
        <pc:sldMkLst>
          <pc:docMk/>
          <pc:sldMk cId="2690778551" sldId="1573"/>
        </pc:sldMkLst>
      </pc:sldChg>
      <pc:sldChg chg="modSp mod">
        <pc:chgData name="Bert Dingemans" userId="8e69b98cb10617d5" providerId="LiveId" clId="{DBEF00A0-BEB3-4D3A-9AA6-DF83161D96F6}" dt="2021-07-10T05:47:56.073" v="900" actId="20577"/>
        <pc:sldMkLst>
          <pc:docMk/>
          <pc:sldMk cId="609063221" sldId="1575"/>
        </pc:sldMkLst>
      </pc:sldChg>
      <pc:sldChg chg="del">
        <pc:chgData name="Bert Dingemans" userId="8e69b98cb10617d5" providerId="LiveId" clId="{DBEF00A0-BEB3-4D3A-9AA6-DF83161D96F6}" dt="2021-07-10T05:50:13.689" v="901" actId="2696"/>
        <pc:sldMkLst>
          <pc:docMk/>
          <pc:sldMk cId="1113639611" sldId="1582"/>
        </pc:sldMkLst>
      </pc:sldChg>
      <pc:sldChg chg="addSp modSp add mod">
        <pc:chgData name="Bert Dingemans" userId="8e69b98cb10617d5" providerId="LiveId" clId="{DBEF00A0-BEB3-4D3A-9AA6-DF83161D96F6}" dt="2021-07-20T05:44:08.175" v="3551" actId="20577"/>
        <pc:sldMkLst>
          <pc:docMk/>
          <pc:sldMk cId="1836563256" sldId="1582"/>
        </pc:sldMkLst>
      </pc:sldChg>
      <pc:sldChg chg="modSp mod">
        <pc:chgData name="Bert Dingemans" userId="8e69b98cb10617d5" providerId="LiveId" clId="{DBEF00A0-BEB3-4D3A-9AA6-DF83161D96F6}" dt="2021-07-10T05:52:13.765" v="905" actId="6549"/>
        <pc:sldMkLst>
          <pc:docMk/>
          <pc:sldMk cId="248172565" sldId="1584"/>
        </pc:sldMkLst>
      </pc:sldChg>
      <pc:sldChg chg="modSp">
        <pc:chgData name="Bert Dingemans" userId="8e69b98cb10617d5" providerId="LiveId" clId="{DBEF00A0-BEB3-4D3A-9AA6-DF83161D96F6}" dt="2021-07-20T05:47:40.595" v="3573" actId="20577"/>
        <pc:sldMkLst>
          <pc:docMk/>
          <pc:sldMk cId="3099250026" sldId="1585"/>
        </pc:sldMkLst>
      </pc:sldChg>
      <pc:sldChg chg="del">
        <pc:chgData name="Bert Dingemans" userId="8e69b98cb10617d5" providerId="LiveId" clId="{DBEF00A0-BEB3-4D3A-9AA6-DF83161D96F6}" dt="2021-07-10T05:44:40.027" v="876" actId="2696"/>
        <pc:sldMkLst>
          <pc:docMk/>
          <pc:sldMk cId="4076701459" sldId="1586"/>
        </pc:sldMkLst>
      </pc:sldChg>
      <pc:sldChg chg="modSp del mod">
        <pc:chgData name="Bert Dingemans" userId="8e69b98cb10617d5" providerId="LiveId" clId="{DBEF00A0-BEB3-4D3A-9AA6-DF83161D96F6}" dt="2021-07-10T05:53:45.972" v="913" actId="2696"/>
        <pc:sldMkLst>
          <pc:docMk/>
          <pc:sldMk cId="827128623" sldId="1587"/>
        </pc:sldMkLst>
      </pc:sldChg>
      <pc:sldChg chg="del">
        <pc:chgData name="Bert Dingemans" userId="8e69b98cb10617d5" providerId="LiveId" clId="{DBEF00A0-BEB3-4D3A-9AA6-DF83161D96F6}" dt="2021-07-10T05:34:56.797" v="594" actId="47"/>
        <pc:sldMkLst>
          <pc:docMk/>
          <pc:sldMk cId="1229455381" sldId="1588"/>
        </pc:sldMkLst>
      </pc:sldChg>
      <pc:sldChg chg="del">
        <pc:chgData name="Bert Dingemans" userId="8e69b98cb10617d5" providerId="LiveId" clId="{DBEF00A0-BEB3-4D3A-9AA6-DF83161D96F6}" dt="2021-07-10T05:34:56.797" v="594" actId="47"/>
        <pc:sldMkLst>
          <pc:docMk/>
          <pc:sldMk cId="403448011" sldId="1590"/>
        </pc:sldMkLst>
      </pc:sldChg>
      <pc:sldChg chg="del">
        <pc:chgData name="Bert Dingemans" userId="8e69b98cb10617d5" providerId="LiveId" clId="{DBEF00A0-BEB3-4D3A-9AA6-DF83161D96F6}" dt="2021-07-10T05:34:56.797" v="594" actId="47"/>
        <pc:sldMkLst>
          <pc:docMk/>
          <pc:sldMk cId="494500051" sldId="1591"/>
        </pc:sldMkLst>
      </pc:sldChg>
      <pc:sldChg chg="del">
        <pc:chgData name="Bert Dingemans" userId="8e69b98cb10617d5" providerId="LiveId" clId="{DBEF00A0-BEB3-4D3A-9AA6-DF83161D96F6}" dt="2021-07-10T05:34:56.797" v="594" actId="47"/>
        <pc:sldMkLst>
          <pc:docMk/>
          <pc:sldMk cId="759372860" sldId="1592"/>
        </pc:sldMkLst>
      </pc:sldChg>
      <pc:sldChg chg="del">
        <pc:chgData name="Bert Dingemans" userId="8e69b98cb10617d5" providerId="LiveId" clId="{DBEF00A0-BEB3-4D3A-9AA6-DF83161D96F6}" dt="2021-07-10T05:34:56.797" v="594" actId="47"/>
        <pc:sldMkLst>
          <pc:docMk/>
          <pc:sldMk cId="1859101059" sldId="1593"/>
        </pc:sldMkLst>
      </pc:sldChg>
      <pc:sldChg chg="del">
        <pc:chgData name="Bert Dingemans" userId="8e69b98cb10617d5" providerId="LiveId" clId="{DBEF00A0-BEB3-4D3A-9AA6-DF83161D96F6}" dt="2021-07-10T05:34:56.797" v="594" actId="47"/>
        <pc:sldMkLst>
          <pc:docMk/>
          <pc:sldMk cId="188283967" sldId="1594"/>
        </pc:sldMkLst>
      </pc:sldChg>
      <pc:sldChg chg="del">
        <pc:chgData name="Bert Dingemans" userId="8e69b98cb10617d5" providerId="LiveId" clId="{DBEF00A0-BEB3-4D3A-9AA6-DF83161D96F6}" dt="2021-07-10T05:34:56.797" v="594" actId="47"/>
        <pc:sldMkLst>
          <pc:docMk/>
          <pc:sldMk cId="1903894101" sldId="1595"/>
        </pc:sldMkLst>
      </pc:sldChg>
      <pc:sldChg chg="del">
        <pc:chgData name="Bert Dingemans" userId="8e69b98cb10617d5" providerId="LiveId" clId="{DBEF00A0-BEB3-4D3A-9AA6-DF83161D96F6}" dt="2021-07-10T05:34:56.797" v="594" actId="47"/>
        <pc:sldMkLst>
          <pc:docMk/>
          <pc:sldMk cId="2608641988" sldId="1596"/>
        </pc:sldMkLst>
      </pc:sldChg>
      <pc:sldChg chg="del">
        <pc:chgData name="Bert Dingemans" userId="8e69b98cb10617d5" providerId="LiveId" clId="{DBEF00A0-BEB3-4D3A-9AA6-DF83161D96F6}" dt="2021-07-10T05:34:56.797" v="594" actId="47"/>
        <pc:sldMkLst>
          <pc:docMk/>
          <pc:sldMk cId="1814215415" sldId="1598"/>
        </pc:sldMkLst>
      </pc:sldChg>
      <pc:sldChg chg="ord">
        <pc:chgData name="Bert Dingemans" userId="8e69b98cb10617d5" providerId="LiveId" clId="{DBEF00A0-BEB3-4D3A-9AA6-DF83161D96F6}" dt="2021-07-10T05:57:16.494" v="915"/>
        <pc:sldMkLst>
          <pc:docMk/>
          <pc:sldMk cId="3004496128" sldId="1599"/>
        </pc:sldMkLst>
      </pc:sldChg>
      <pc:sldChg chg="del">
        <pc:chgData name="Bert Dingemans" userId="8e69b98cb10617d5" providerId="LiveId" clId="{DBEF00A0-BEB3-4D3A-9AA6-DF83161D96F6}" dt="2021-07-10T05:34:56.797" v="594" actId="47"/>
        <pc:sldMkLst>
          <pc:docMk/>
          <pc:sldMk cId="411567075" sldId="1600"/>
        </pc:sldMkLst>
      </pc:sldChg>
      <pc:sldChg chg="del">
        <pc:chgData name="Bert Dingemans" userId="8e69b98cb10617d5" providerId="LiveId" clId="{DBEF00A0-BEB3-4D3A-9AA6-DF83161D96F6}" dt="2021-07-10T05:34:56.797" v="594" actId="47"/>
        <pc:sldMkLst>
          <pc:docMk/>
          <pc:sldMk cId="394940488" sldId="1601"/>
        </pc:sldMkLst>
      </pc:sldChg>
      <pc:sldChg chg="modSp mod">
        <pc:chgData name="Bert Dingemans" userId="8e69b98cb10617d5" providerId="LiveId" clId="{DBEF00A0-BEB3-4D3A-9AA6-DF83161D96F6}" dt="2021-07-20T05:16:38.094" v="3258" actId="113"/>
        <pc:sldMkLst>
          <pc:docMk/>
          <pc:sldMk cId="3099461147" sldId="1622"/>
        </pc:sldMkLst>
      </pc:sldChg>
      <pc:sldChg chg="addSp modSp add mod">
        <pc:chgData name="Bert Dingemans" userId="8e69b98cb10617d5" providerId="LiveId" clId="{DBEF00A0-BEB3-4D3A-9AA6-DF83161D96F6}" dt="2021-07-10T05:10:07.770" v="355" actId="1076"/>
        <pc:sldMkLst>
          <pc:docMk/>
          <pc:sldMk cId="3387612177" sldId="1624"/>
        </pc:sldMkLst>
      </pc:sldChg>
      <pc:sldChg chg="delSp modSp add mod">
        <pc:chgData name="Bert Dingemans" userId="8e69b98cb10617d5" providerId="LiveId" clId="{DBEF00A0-BEB3-4D3A-9AA6-DF83161D96F6}" dt="2021-07-10T05:11:13.309" v="377" actId="478"/>
        <pc:sldMkLst>
          <pc:docMk/>
          <pc:sldMk cId="710521352" sldId="1625"/>
        </pc:sldMkLst>
      </pc:sldChg>
      <pc:sldChg chg="modSp add mod">
        <pc:chgData name="Bert Dingemans" userId="8e69b98cb10617d5" providerId="LiveId" clId="{DBEF00A0-BEB3-4D3A-9AA6-DF83161D96F6}" dt="2021-07-10T05:21:03.665" v="455" actId="1076"/>
        <pc:sldMkLst>
          <pc:docMk/>
          <pc:sldMk cId="3450117480" sldId="1626"/>
        </pc:sldMkLst>
      </pc:sldChg>
      <pc:sldChg chg="addSp modSp add mod">
        <pc:chgData name="Bert Dingemans" userId="8e69b98cb10617d5" providerId="LiveId" clId="{DBEF00A0-BEB3-4D3A-9AA6-DF83161D96F6}" dt="2021-07-10T05:22:21.334" v="503" actId="688"/>
        <pc:sldMkLst>
          <pc:docMk/>
          <pc:sldMk cId="206160668" sldId="1627"/>
        </pc:sldMkLst>
      </pc:sldChg>
      <pc:sldChg chg="delSp modSp add mod">
        <pc:chgData name="Bert Dingemans" userId="8e69b98cb10617d5" providerId="LiveId" clId="{DBEF00A0-BEB3-4D3A-9AA6-DF83161D96F6}" dt="2021-07-10T05:23:00.265" v="549" actId="1076"/>
        <pc:sldMkLst>
          <pc:docMk/>
          <pc:sldMk cId="3866842889" sldId="1628"/>
        </pc:sldMkLst>
      </pc:sldChg>
      <pc:sldChg chg="new del">
        <pc:chgData name="Bert Dingemans" userId="8e69b98cb10617d5" providerId="LiveId" clId="{DBEF00A0-BEB3-4D3A-9AA6-DF83161D96F6}" dt="2021-07-10T05:24:25.402" v="573" actId="47"/>
        <pc:sldMkLst>
          <pc:docMk/>
          <pc:sldMk cId="631451887" sldId="1629"/>
        </pc:sldMkLst>
      </pc:sldChg>
      <pc:sldChg chg="addSp modSp add mod">
        <pc:chgData name="Bert Dingemans" userId="8e69b98cb10617d5" providerId="LiveId" clId="{DBEF00A0-BEB3-4D3A-9AA6-DF83161D96F6}" dt="2021-07-10T05:24:22.590" v="572" actId="1076"/>
        <pc:sldMkLst>
          <pc:docMk/>
          <pc:sldMk cId="2624373065" sldId="1630"/>
        </pc:sldMkLst>
      </pc:sldChg>
      <pc:sldChg chg="modSp add mod">
        <pc:chgData name="Bert Dingemans" userId="8e69b98cb10617d5" providerId="LiveId" clId="{DBEF00A0-BEB3-4D3A-9AA6-DF83161D96F6}" dt="2021-07-10T05:31:24.360" v="586"/>
        <pc:sldMkLst>
          <pc:docMk/>
          <pc:sldMk cId="2236262397" sldId="1631"/>
        </pc:sldMkLst>
      </pc:sldChg>
      <pc:sldChg chg="modSp add mod">
        <pc:chgData name="Bert Dingemans" userId="8e69b98cb10617d5" providerId="LiveId" clId="{DBEF00A0-BEB3-4D3A-9AA6-DF83161D96F6}" dt="2021-07-10T05:31:44.358" v="587"/>
        <pc:sldMkLst>
          <pc:docMk/>
          <pc:sldMk cId="1667886428" sldId="1632"/>
        </pc:sldMkLst>
      </pc:sldChg>
      <pc:sldChg chg="modSp add mod">
        <pc:chgData name="Bert Dingemans" userId="8e69b98cb10617d5" providerId="LiveId" clId="{DBEF00A0-BEB3-4D3A-9AA6-DF83161D96F6}" dt="2021-07-10T05:32:04.199" v="588"/>
        <pc:sldMkLst>
          <pc:docMk/>
          <pc:sldMk cId="1840021695" sldId="1633"/>
        </pc:sldMkLst>
      </pc:sldChg>
      <pc:sldChg chg="modSp add mod">
        <pc:chgData name="Bert Dingemans" userId="8e69b98cb10617d5" providerId="LiveId" clId="{DBEF00A0-BEB3-4D3A-9AA6-DF83161D96F6}" dt="2021-07-10T05:32:36.362" v="590" actId="113"/>
        <pc:sldMkLst>
          <pc:docMk/>
          <pc:sldMk cId="4136986251" sldId="1634"/>
        </pc:sldMkLst>
      </pc:sldChg>
      <pc:sldChg chg="modSp add mod">
        <pc:chgData name="Bert Dingemans" userId="8e69b98cb10617d5" providerId="LiveId" clId="{DBEF00A0-BEB3-4D3A-9AA6-DF83161D96F6}" dt="2021-07-14T06:24:27.227" v="2865" actId="207"/>
        <pc:sldMkLst>
          <pc:docMk/>
          <pc:sldMk cId="4061539182" sldId="1635"/>
        </pc:sldMkLst>
      </pc:sldChg>
      <pc:sldChg chg="modSp add mod">
        <pc:chgData name="Bert Dingemans" userId="8e69b98cb10617d5" providerId="LiveId" clId="{DBEF00A0-BEB3-4D3A-9AA6-DF83161D96F6}" dt="2021-07-10T05:33:00.279" v="593" actId="14100"/>
        <pc:sldMkLst>
          <pc:docMk/>
          <pc:sldMk cId="2020910959" sldId="1636"/>
        </pc:sldMkLst>
      </pc:sldChg>
      <pc:sldChg chg="add">
        <pc:chgData name="Bert Dingemans" userId="8e69b98cb10617d5" providerId="LiveId" clId="{DBEF00A0-BEB3-4D3A-9AA6-DF83161D96F6}" dt="2021-07-10T05:28:26.569" v="578"/>
        <pc:sldMkLst>
          <pc:docMk/>
          <pc:sldMk cId="695562045" sldId="1637"/>
        </pc:sldMkLst>
      </pc:sldChg>
      <pc:sldChg chg="modSp add mod">
        <pc:chgData name="Bert Dingemans" userId="8e69b98cb10617d5" providerId="LiveId" clId="{DBEF00A0-BEB3-4D3A-9AA6-DF83161D96F6}" dt="2021-07-10T05:28:27.004" v="581" actId="27636"/>
        <pc:sldMkLst>
          <pc:docMk/>
          <pc:sldMk cId="4002271080" sldId="1638"/>
        </pc:sldMkLst>
      </pc:sldChg>
      <pc:sldChg chg="add">
        <pc:chgData name="Bert Dingemans" userId="8e69b98cb10617d5" providerId="LiveId" clId="{DBEF00A0-BEB3-4D3A-9AA6-DF83161D96F6}" dt="2021-07-10T05:28:26.569" v="578"/>
        <pc:sldMkLst>
          <pc:docMk/>
          <pc:sldMk cId="3544568435" sldId="1639"/>
        </pc:sldMkLst>
      </pc:sldChg>
      <pc:sldChg chg="add">
        <pc:chgData name="Bert Dingemans" userId="8e69b98cb10617d5" providerId="LiveId" clId="{DBEF00A0-BEB3-4D3A-9AA6-DF83161D96F6}" dt="2021-07-10T05:28:26.569" v="578"/>
        <pc:sldMkLst>
          <pc:docMk/>
          <pc:sldMk cId="484784691" sldId="1640"/>
        </pc:sldMkLst>
      </pc:sldChg>
      <pc:sldChg chg="modSp add mod">
        <pc:chgData name="Bert Dingemans" userId="8e69b98cb10617d5" providerId="LiveId" clId="{DBEF00A0-BEB3-4D3A-9AA6-DF83161D96F6}" dt="2021-07-10T05:31:00.059" v="585"/>
        <pc:sldMkLst>
          <pc:docMk/>
          <pc:sldMk cId="168598946" sldId="1641"/>
        </pc:sldMkLst>
      </pc:sldChg>
      <pc:sldChg chg="add">
        <pc:chgData name="Bert Dingemans" userId="8e69b98cb10617d5" providerId="LiveId" clId="{DBEF00A0-BEB3-4D3A-9AA6-DF83161D96F6}" dt="2021-07-10T05:28:26.569" v="578"/>
        <pc:sldMkLst>
          <pc:docMk/>
          <pc:sldMk cId="3881444693" sldId="1642"/>
        </pc:sldMkLst>
      </pc:sldChg>
      <pc:sldChg chg="add setBg">
        <pc:chgData name="Bert Dingemans" userId="8e69b98cb10617d5" providerId="LiveId" clId="{DBEF00A0-BEB3-4D3A-9AA6-DF83161D96F6}" dt="2021-07-10T05:28:26.569" v="578"/>
        <pc:sldMkLst>
          <pc:docMk/>
          <pc:sldMk cId="656836419" sldId="1643"/>
        </pc:sldMkLst>
      </pc:sldChg>
      <pc:sldChg chg="modSp add mod">
        <pc:chgData name="Bert Dingemans" userId="8e69b98cb10617d5" providerId="LiveId" clId="{DBEF00A0-BEB3-4D3A-9AA6-DF83161D96F6}" dt="2021-07-10T05:28:27.085" v="583" actId="27636"/>
        <pc:sldMkLst>
          <pc:docMk/>
          <pc:sldMk cId="4290656993" sldId="1644"/>
        </pc:sldMkLst>
      </pc:sldChg>
      <pc:sldChg chg="modSp add mod setBg">
        <pc:chgData name="Bert Dingemans" userId="8e69b98cb10617d5" providerId="LiveId" clId="{DBEF00A0-BEB3-4D3A-9AA6-DF83161D96F6}" dt="2021-07-10T05:28:27.106" v="584" actId="27636"/>
        <pc:sldMkLst>
          <pc:docMk/>
          <pc:sldMk cId="3723755096" sldId="1645"/>
        </pc:sldMkLst>
      </pc:sldChg>
      <pc:sldChg chg="modSp add mod">
        <pc:chgData name="Bert Dingemans" userId="8e69b98cb10617d5" providerId="LiveId" clId="{DBEF00A0-BEB3-4D3A-9AA6-DF83161D96F6}" dt="2021-07-10T05:36:44.673" v="632" actId="1076"/>
        <pc:sldMkLst>
          <pc:docMk/>
          <pc:sldMk cId="4271752946" sldId="1646"/>
        </pc:sldMkLst>
      </pc:sldChg>
      <pc:sldChg chg="modSp add mod">
        <pc:chgData name="Bert Dingemans" userId="8e69b98cb10617d5" providerId="LiveId" clId="{DBEF00A0-BEB3-4D3A-9AA6-DF83161D96F6}" dt="2021-07-10T05:37:22.880" v="670" actId="6549"/>
        <pc:sldMkLst>
          <pc:docMk/>
          <pc:sldMk cId="3090278667" sldId="1647"/>
        </pc:sldMkLst>
      </pc:sldChg>
      <pc:sldChg chg="modSp new mod ord">
        <pc:chgData name="Bert Dingemans" userId="8e69b98cb10617d5" providerId="LiveId" clId="{DBEF00A0-BEB3-4D3A-9AA6-DF83161D96F6}" dt="2021-07-20T05:37:48.311" v="3531"/>
        <pc:sldMkLst>
          <pc:docMk/>
          <pc:sldMk cId="4189710264" sldId="1648"/>
        </pc:sldMkLst>
      </pc:sldChg>
      <pc:sldChg chg="add">
        <pc:chgData name="Bert Dingemans" userId="8e69b98cb10617d5" providerId="LiveId" clId="{DBEF00A0-BEB3-4D3A-9AA6-DF83161D96F6}" dt="2021-07-20T05:52:50.774" v="3576"/>
        <pc:sldMkLst>
          <pc:docMk/>
          <pc:sldMk cId="1218614889" sldId="1649"/>
        </pc:sldMkLst>
      </pc:sldChg>
      <pc:sldChg chg="modSp new del mod">
        <pc:chgData name="Bert Dingemans" userId="8e69b98cb10617d5" providerId="LiveId" clId="{DBEF00A0-BEB3-4D3A-9AA6-DF83161D96F6}" dt="2021-07-13T15:32:04.320" v="926" actId="47"/>
        <pc:sldMkLst>
          <pc:docMk/>
          <pc:sldMk cId="2124533360" sldId="1649"/>
        </pc:sldMkLst>
      </pc:sldChg>
      <pc:sldChg chg="modSp add del mod">
        <pc:chgData name="Bert Dingemans" userId="8e69b98cb10617d5" providerId="LiveId" clId="{DBEF00A0-BEB3-4D3A-9AA6-DF83161D96F6}" dt="2021-07-20T05:52:05.249" v="3575" actId="2696"/>
        <pc:sldMkLst>
          <pc:docMk/>
          <pc:sldMk cId="2309116529" sldId="1649"/>
        </pc:sldMkLst>
      </pc:sldChg>
      <pc:sldChg chg="add">
        <pc:chgData name="Bert Dingemans" userId="8e69b98cb10617d5" providerId="LiveId" clId="{DBEF00A0-BEB3-4D3A-9AA6-DF83161D96F6}" dt="2021-07-20T05:52:50.774" v="3576"/>
        <pc:sldMkLst>
          <pc:docMk/>
          <pc:sldMk cId="2219494637" sldId="1650"/>
        </pc:sldMkLst>
      </pc:sldChg>
      <pc:sldChg chg="modSp new del mod">
        <pc:chgData name="Bert Dingemans" userId="8e69b98cb10617d5" providerId="LiveId" clId="{DBEF00A0-BEB3-4D3A-9AA6-DF83161D96F6}" dt="2021-07-20T05:52:05.249" v="3575" actId="2696"/>
        <pc:sldMkLst>
          <pc:docMk/>
          <pc:sldMk cId="3057901090" sldId="1650"/>
        </pc:sldMkLst>
      </pc:sldChg>
      <pc:sldChg chg="add">
        <pc:chgData name="Bert Dingemans" userId="8e69b98cb10617d5" providerId="LiveId" clId="{DBEF00A0-BEB3-4D3A-9AA6-DF83161D96F6}" dt="2021-07-20T05:52:50.774" v="3576"/>
        <pc:sldMkLst>
          <pc:docMk/>
          <pc:sldMk cId="461137908" sldId="1651"/>
        </pc:sldMkLst>
      </pc:sldChg>
      <pc:sldChg chg="addSp delSp modSp new del mod modAnim">
        <pc:chgData name="Bert Dingemans" userId="8e69b98cb10617d5" providerId="LiveId" clId="{DBEF00A0-BEB3-4D3A-9AA6-DF83161D96F6}" dt="2021-07-20T05:52:05.249" v="3575" actId="2696"/>
        <pc:sldMkLst>
          <pc:docMk/>
          <pc:sldMk cId="1481888639" sldId="1651"/>
        </pc:sldMkLst>
      </pc:sldChg>
      <pc:sldChg chg="add">
        <pc:chgData name="Bert Dingemans" userId="8e69b98cb10617d5" providerId="LiveId" clId="{DBEF00A0-BEB3-4D3A-9AA6-DF83161D96F6}" dt="2021-07-20T05:52:50.774" v="3576"/>
        <pc:sldMkLst>
          <pc:docMk/>
          <pc:sldMk cId="1697695754" sldId="1652"/>
        </pc:sldMkLst>
      </pc:sldChg>
      <pc:sldChg chg="modSp new del mod">
        <pc:chgData name="Bert Dingemans" userId="8e69b98cb10617d5" providerId="LiveId" clId="{DBEF00A0-BEB3-4D3A-9AA6-DF83161D96F6}" dt="2021-07-20T05:52:05.249" v="3575" actId="2696"/>
        <pc:sldMkLst>
          <pc:docMk/>
          <pc:sldMk cId="3846022869" sldId="1652"/>
        </pc:sldMkLst>
      </pc:sldChg>
      <pc:sldChg chg="add">
        <pc:chgData name="Bert Dingemans" userId="8e69b98cb10617d5" providerId="LiveId" clId="{DBEF00A0-BEB3-4D3A-9AA6-DF83161D96F6}" dt="2021-07-20T05:52:50.774" v="3576"/>
        <pc:sldMkLst>
          <pc:docMk/>
          <pc:sldMk cId="963632689" sldId="1653"/>
        </pc:sldMkLst>
      </pc:sldChg>
      <pc:sldChg chg="addSp modSp new del mod modNotesTx">
        <pc:chgData name="Bert Dingemans" userId="8e69b98cb10617d5" providerId="LiveId" clId="{DBEF00A0-BEB3-4D3A-9AA6-DF83161D96F6}" dt="2021-07-20T05:52:05.249" v="3575" actId="2696"/>
        <pc:sldMkLst>
          <pc:docMk/>
          <pc:sldMk cId="4060005454" sldId="1653"/>
        </pc:sldMkLst>
      </pc:sldChg>
      <pc:sldChg chg="addSp delSp modSp new del mod">
        <pc:chgData name="Bert Dingemans" userId="8e69b98cb10617d5" providerId="LiveId" clId="{DBEF00A0-BEB3-4D3A-9AA6-DF83161D96F6}" dt="2021-07-20T05:52:05.249" v="3575" actId="2696"/>
        <pc:sldMkLst>
          <pc:docMk/>
          <pc:sldMk cId="1913681894" sldId="1654"/>
        </pc:sldMkLst>
      </pc:sldChg>
      <pc:sldChg chg="add">
        <pc:chgData name="Bert Dingemans" userId="8e69b98cb10617d5" providerId="LiveId" clId="{DBEF00A0-BEB3-4D3A-9AA6-DF83161D96F6}" dt="2021-07-20T05:52:50.774" v="3576"/>
        <pc:sldMkLst>
          <pc:docMk/>
          <pc:sldMk cId="2349067887" sldId="1654"/>
        </pc:sldMkLst>
      </pc:sldChg>
      <pc:sldChg chg="modSp new del mod">
        <pc:chgData name="Bert Dingemans" userId="8e69b98cb10617d5" providerId="LiveId" clId="{DBEF00A0-BEB3-4D3A-9AA6-DF83161D96F6}" dt="2021-07-20T05:52:05.249" v="3575" actId="2696"/>
        <pc:sldMkLst>
          <pc:docMk/>
          <pc:sldMk cId="2204055821" sldId="1655"/>
        </pc:sldMkLst>
      </pc:sldChg>
      <pc:sldChg chg="add">
        <pc:chgData name="Bert Dingemans" userId="8e69b98cb10617d5" providerId="LiveId" clId="{DBEF00A0-BEB3-4D3A-9AA6-DF83161D96F6}" dt="2021-07-20T05:52:50.774" v="3576"/>
        <pc:sldMkLst>
          <pc:docMk/>
          <pc:sldMk cId="3932776794" sldId="1655"/>
        </pc:sldMkLst>
      </pc:sldChg>
      <pc:sldChg chg="modSp new mod">
        <pc:chgData name="Bert Dingemans" userId="8e69b98cb10617d5" providerId="LiveId" clId="{DBEF00A0-BEB3-4D3A-9AA6-DF83161D96F6}" dt="2021-07-14T06:28:09.542" v="3120" actId="20577"/>
        <pc:sldMkLst>
          <pc:docMk/>
          <pc:sldMk cId="3816346883" sldId="1656"/>
        </pc:sldMkLst>
      </pc:sldChg>
      <pc:sldChg chg="add del">
        <pc:chgData name="Bert Dingemans" userId="8e69b98cb10617d5" providerId="LiveId" clId="{DBEF00A0-BEB3-4D3A-9AA6-DF83161D96F6}" dt="2021-07-27T16:53:03.151" v="3671" actId="47"/>
        <pc:sldMkLst>
          <pc:docMk/>
          <pc:sldMk cId="1538176739" sldId="1657"/>
        </pc:sldMkLst>
      </pc:sldChg>
      <pc:sldChg chg="addSp modSp new mod modNotesTx">
        <pc:chgData name="Bert Dingemans" userId="8e69b98cb10617d5" providerId="LiveId" clId="{DBEF00A0-BEB3-4D3A-9AA6-DF83161D96F6}" dt="2021-07-27T17:08:34.974" v="3755" actId="20577"/>
        <pc:sldMkLst>
          <pc:docMk/>
          <pc:sldMk cId="751502006" sldId="1658"/>
        </pc:sldMkLst>
      </pc:sldChg>
      <pc:sldChg chg="modSp add mod">
        <pc:chgData name="Bert Dingemans" userId="8e69b98cb10617d5" providerId="LiveId" clId="{DBEF00A0-BEB3-4D3A-9AA6-DF83161D96F6}" dt="2021-07-26T17:52:31.687" v="3668" actId="6549"/>
        <pc:sldMkLst>
          <pc:docMk/>
          <pc:sldMk cId="2737900379" sldId="1659"/>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AC7F4581-640C-D69B-B1C1-006AE146A2B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4" name="Tijdelijke aanduiding voor voettekst 3">
            <a:extLst>
              <a:ext uri="{FF2B5EF4-FFF2-40B4-BE49-F238E27FC236}">
                <a16:creationId xmlns:a16="http://schemas.microsoft.com/office/drawing/2014/main" id="{69243C36-5B45-0640-259F-09FD1746E43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5" name="Tijdelijke aanduiding voor dianummer 4">
            <a:extLst>
              <a:ext uri="{FF2B5EF4-FFF2-40B4-BE49-F238E27FC236}">
                <a16:creationId xmlns:a16="http://schemas.microsoft.com/office/drawing/2014/main" id="{FA74F1C8-5FE1-D8CC-CB94-275A5D6846D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34DC11E-B9FD-47D9-9D2A-660E526E2062}" type="slidenum">
              <a:rPr lang="nl-NL" smtClean="0"/>
              <a:t>‹nr.›</a:t>
            </a:fld>
            <a:endParaRPr lang="nl-NL" dirty="0"/>
          </a:p>
        </p:txBody>
      </p:sp>
    </p:spTree>
    <p:extLst>
      <p:ext uri="{BB962C8B-B14F-4D97-AF65-F5344CB8AC3E}">
        <p14:creationId xmlns:p14="http://schemas.microsoft.com/office/powerpoint/2010/main" val="3645376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168785-9CCA-4457-B5E0-39B5CBD823A0}" type="datetimeFigureOut">
              <a:rPr lang="nl-NL" smtClean="0"/>
              <a:t>16-10-2025</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E25C83-7736-4948-9EAA-D7E9A53D88E2}" type="slidenum">
              <a:rPr lang="nl-NL" smtClean="0"/>
              <a:t>‹nr.›</a:t>
            </a:fld>
            <a:endParaRPr lang="nl-NL" dirty="0"/>
          </a:p>
        </p:txBody>
      </p:sp>
    </p:spTree>
    <p:extLst>
      <p:ext uri="{BB962C8B-B14F-4D97-AF65-F5344CB8AC3E}">
        <p14:creationId xmlns:p14="http://schemas.microsoft.com/office/powerpoint/2010/main" val="2110925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8DDD1488-A8A7-4F77-8169-5F1B834E3170}" type="slidenum">
              <a:rPr lang="nl-NL" smtClean="0"/>
              <a:t>2</a:t>
            </a:fld>
            <a:endParaRPr lang="nl-NL" dirty="0"/>
          </a:p>
        </p:txBody>
      </p:sp>
    </p:spTree>
    <p:extLst>
      <p:ext uri="{BB962C8B-B14F-4D97-AF65-F5344CB8AC3E}">
        <p14:creationId xmlns:p14="http://schemas.microsoft.com/office/powerpoint/2010/main" val="6957621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Licht</a:t>
            </a:r>
            <a:r>
              <a:rPr lang="nl-NL" baseline="0" dirty="0"/>
              <a:t> het logisch raamwerk toe, zijn je cursisten voornamelijk architecten ga hier dan iets dieper op in omdat dit een handvat is voor het uitwerken van architectuurdocumenten</a:t>
            </a:r>
            <a:endParaRPr lang="nl-NL" dirty="0"/>
          </a:p>
        </p:txBody>
      </p:sp>
      <p:sp>
        <p:nvSpPr>
          <p:cNvPr id="4" name="Tijdelijke aanduiding voor dianummer 3"/>
          <p:cNvSpPr>
            <a:spLocks noGrp="1"/>
          </p:cNvSpPr>
          <p:nvPr>
            <p:ph type="sldNum" sz="quarter" idx="10"/>
          </p:nvPr>
        </p:nvSpPr>
        <p:spPr/>
        <p:txBody>
          <a:bodyPr/>
          <a:lstStyle/>
          <a:p>
            <a:fld id="{D2F0768E-FE74-46B8-B6BE-3877A0F8B8D6}" type="slidenum">
              <a:rPr lang="nl-NL" smtClean="0"/>
              <a:t>3</a:t>
            </a:fld>
            <a:endParaRPr lang="nl-NL" dirty="0"/>
          </a:p>
        </p:txBody>
      </p:sp>
    </p:spTree>
    <p:extLst>
      <p:ext uri="{BB962C8B-B14F-4D97-AF65-F5344CB8AC3E}">
        <p14:creationId xmlns:p14="http://schemas.microsoft.com/office/powerpoint/2010/main" val="713171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BDE25C83-7736-4948-9EAA-D7E9A53D88E2}" type="slidenum">
              <a:rPr lang="nl-NL" smtClean="0"/>
              <a:t>4</a:t>
            </a:fld>
            <a:endParaRPr lang="nl-NL" dirty="0"/>
          </a:p>
        </p:txBody>
      </p:sp>
    </p:spTree>
    <p:extLst>
      <p:ext uri="{BB962C8B-B14F-4D97-AF65-F5344CB8AC3E}">
        <p14:creationId xmlns:p14="http://schemas.microsoft.com/office/powerpoint/2010/main" val="12342871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D2F0768E-FE74-46B8-B6BE-3877A0F8B8D6}" type="slidenum">
              <a:rPr lang="nl-NL" smtClean="0"/>
              <a:t>6</a:t>
            </a:fld>
            <a:endParaRPr lang="nl-NL" dirty="0"/>
          </a:p>
        </p:txBody>
      </p:sp>
    </p:spTree>
    <p:extLst>
      <p:ext uri="{BB962C8B-B14F-4D97-AF65-F5344CB8AC3E}">
        <p14:creationId xmlns:p14="http://schemas.microsoft.com/office/powerpoint/2010/main" val="1243639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Essentieel en optioneel toelichten</a:t>
            </a:r>
            <a:r>
              <a:rPr lang="nl-NL" baseline="0" dirty="0"/>
              <a:t> want dit is heel afhankelijk van de context. </a:t>
            </a:r>
            <a:endParaRPr lang="nl-NL" dirty="0"/>
          </a:p>
        </p:txBody>
      </p:sp>
      <p:sp>
        <p:nvSpPr>
          <p:cNvPr id="4" name="Tijdelijke aanduiding voor dianummer 3"/>
          <p:cNvSpPr>
            <a:spLocks noGrp="1"/>
          </p:cNvSpPr>
          <p:nvPr>
            <p:ph type="sldNum" sz="quarter" idx="10"/>
          </p:nvPr>
        </p:nvSpPr>
        <p:spPr/>
        <p:txBody>
          <a:bodyPr/>
          <a:lstStyle/>
          <a:p>
            <a:fld id="{D2F0768E-FE74-46B8-B6BE-3877A0F8B8D6}" type="slidenum">
              <a:rPr lang="nl-NL" smtClean="0"/>
              <a:t>7</a:t>
            </a:fld>
            <a:endParaRPr lang="nl-NL" dirty="0"/>
          </a:p>
        </p:txBody>
      </p:sp>
    </p:spTree>
    <p:extLst>
      <p:ext uri="{BB962C8B-B14F-4D97-AF65-F5344CB8AC3E}">
        <p14:creationId xmlns:p14="http://schemas.microsoft.com/office/powerpoint/2010/main" val="11746116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BDE25C83-7736-4948-9EAA-D7E9A53D88E2}" type="slidenum">
              <a:rPr lang="nl-NL" smtClean="0"/>
              <a:t>19</a:t>
            </a:fld>
            <a:endParaRPr lang="nl-NL" dirty="0"/>
          </a:p>
        </p:txBody>
      </p:sp>
    </p:spTree>
    <p:extLst>
      <p:ext uri="{BB962C8B-B14F-4D97-AF65-F5344CB8AC3E}">
        <p14:creationId xmlns:p14="http://schemas.microsoft.com/office/powerpoint/2010/main" val="35763810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BDE25C83-7736-4948-9EAA-D7E9A53D88E2}" type="slidenum">
              <a:rPr lang="nl-NL" smtClean="0"/>
              <a:t>21</a:t>
            </a:fld>
            <a:endParaRPr lang="nl-NL" dirty="0"/>
          </a:p>
        </p:txBody>
      </p:sp>
    </p:spTree>
    <p:extLst>
      <p:ext uri="{BB962C8B-B14F-4D97-AF65-F5344CB8AC3E}">
        <p14:creationId xmlns:p14="http://schemas.microsoft.com/office/powerpoint/2010/main" val="1138654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8DDD1488-A8A7-4F77-8169-5F1B834E3170}" type="slidenum">
              <a:rPr lang="nl-NL" smtClean="0"/>
              <a:t>26</a:t>
            </a:fld>
            <a:endParaRPr lang="nl-NL" dirty="0"/>
          </a:p>
        </p:txBody>
      </p:sp>
    </p:spTree>
    <p:extLst>
      <p:ext uri="{BB962C8B-B14F-4D97-AF65-F5344CB8AC3E}">
        <p14:creationId xmlns:p14="http://schemas.microsoft.com/office/powerpoint/2010/main" val="24220318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3AA2A10-342F-4C93-871B-1726892C0CD6}" type="datetime1">
              <a:rPr lang="nl-NL" smtClean="0"/>
              <a:t>16-10-2025</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AC382EA-AAF4-41C6-A973-BB212F3D1075}" type="slidenum">
              <a:rPr lang="nl-NL" smtClean="0"/>
              <a:t>‹nr.›</a:t>
            </a:fld>
            <a:endParaRPr lang="nl-NL" dirty="0"/>
          </a:p>
        </p:txBody>
      </p:sp>
    </p:spTree>
    <p:extLst>
      <p:ext uri="{BB962C8B-B14F-4D97-AF65-F5344CB8AC3E}">
        <p14:creationId xmlns:p14="http://schemas.microsoft.com/office/powerpoint/2010/main" val="4230400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B2DCC13E-7EF3-4B23-B127-38CC570A5416}" type="datetime1">
              <a:rPr lang="nl-NL" smtClean="0"/>
              <a:t>16-10-2025</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AC382EA-AAF4-41C6-A973-BB212F3D1075}" type="slidenum">
              <a:rPr lang="nl-NL" smtClean="0"/>
              <a:t>‹nr.›</a:t>
            </a:fld>
            <a:endParaRPr lang="nl-NL" dirty="0"/>
          </a:p>
        </p:txBody>
      </p:sp>
    </p:spTree>
    <p:extLst>
      <p:ext uri="{BB962C8B-B14F-4D97-AF65-F5344CB8AC3E}">
        <p14:creationId xmlns:p14="http://schemas.microsoft.com/office/powerpoint/2010/main" val="1791568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CD85442-12F4-45F5-89A1-F5CDADBD9331}" type="datetime1">
              <a:rPr lang="nl-NL" smtClean="0"/>
              <a:t>16-10-2025</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AC382EA-AAF4-41C6-A973-BB212F3D1075}" type="slidenum">
              <a:rPr lang="nl-NL" smtClean="0"/>
              <a:t>‹nr.›</a:t>
            </a:fld>
            <a:endParaRPr lang="nl-NL" dirty="0"/>
          </a:p>
        </p:txBody>
      </p:sp>
    </p:spTree>
    <p:extLst>
      <p:ext uri="{BB962C8B-B14F-4D97-AF65-F5344CB8AC3E}">
        <p14:creationId xmlns:p14="http://schemas.microsoft.com/office/powerpoint/2010/main" val="3242573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14DE3DCE-C120-4D31-B98C-CD8353CC7A02}" type="datetime1">
              <a:rPr lang="nl-NL" smtClean="0"/>
              <a:t>16-10-2025</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AC382EA-AAF4-41C6-A973-BB212F3D1075}" type="slidenum">
              <a:rPr lang="nl-NL" smtClean="0"/>
              <a:t>‹nr.›</a:t>
            </a:fld>
            <a:endParaRPr lang="nl-NL" dirty="0"/>
          </a:p>
        </p:txBody>
      </p:sp>
    </p:spTree>
    <p:extLst>
      <p:ext uri="{BB962C8B-B14F-4D97-AF65-F5344CB8AC3E}">
        <p14:creationId xmlns:p14="http://schemas.microsoft.com/office/powerpoint/2010/main" val="2868548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nl-NL"/>
              <a:t>Klik om stijl te bewerken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095CCD03-EF5A-492B-8FB8-B000438FFEF4}" type="datetime1">
              <a:rPr lang="nl-NL" smtClean="0"/>
              <a:t>16-10-2025</a:t>
            </a:fld>
            <a:endParaRPr lang="nl-NL" dirty="0"/>
          </a:p>
        </p:txBody>
      </p:sp>
      <p:sp>
        <p:nvSpPr>
          <p:cNvPr id="5" name="Footer Placeholder 4"/>
          <p:cNvSpPr>
            <a:spLocks noGrp="1"/>
          </p:cNvSpPr>
          <p:nvPr>
            <p:ph type="ftr" sz="quarter" idx="11"/>
          </p:nvPr>
        </p:nvSpPr>
        <p:spPr/>
        <p:txBody>
          <a:bodyPr/>
          <a:lstStyle/>
          <a:p>
            <a:endParaRPr lang="nl-NL" dirty="0"/>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FAC382EA-AAF4-41C6-A973-BB212F3D1075}" type="slidenum">
              <a:rPr lang="nl-NL" smtClean="0"/>
              <a:t>‹nr.›</a:t>
            </a:fld>
            <a:endParaRPr lang="nl-NL" dirty="0"/>
          </a:p>
        </p:txBody>
      </p:sp>
    </p:spTree>
    <p:extLst>
      <p:ext uri="{BB962C8B-B14F-4D97-AF65-F5344CB8AC3E}">
        <p14:creationId xmlns:p14="http://schemas.microsoft.com/office/powerpoint/2010/main" val="3512443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C29865F2-0270-4F11-A963-35053A627414}" type="datetime1">
              <a:rPr lang="nl-NL" smtClean="0"/>
              <a:t>16-10-2025</a:t>
            </a:fld>
            <a:endParaRPr lang="nl-NL" dirty="0"/>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AC382EA-AAF4-41C6-A973-BB212F3D1075}" type="slidenum">
              <a:rPr lang="nl-NL" smtClean="0"/>
              <a:t>‹nr.›</a:t>
            </a:fld>
            <a:endParaRPr lang="nl-NL" dirty="0"/>
          </a:p>
        </p:txBody>
      </p:sp>
    </p:spTree>
    <p:extLst>
      <p:ext uri="{BB962C8B-B14F-4D97-AF65-F5344CB8AC3E}">
        <p14:creationId xmlns:p14="http://schemas.microsoft.com/office/powerpoint/2010/main" val="137805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nl-NL"/>
              <a:t>Klik om stijl te bewerken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2417E535-73D9-4672-9D7D-00867FBD1582}" type="datetime1">
              <a:rPr lang="nl-NL" smtClean="0"/>
              <a:t>16-10-2025</a:t>
            </a:fld>
            <a:endParaRPr lang="nl-NL" dirty="0"/>
          </a:p>
        </p:txBody>
      </p:sp>
      <p:sp>
        <p:nvSpPr>
          <p:cNvPr id="8" name="Footer Placeholder 7"/>
          <p:cNvSpPr>
            <a:spLocks noGrp="1"/>
          </p:cNvSpPr>
          <p:nvPr>
            <p:ph type="ftr" sz="quarter" idx="11"/>
          </p:nvPr>
        </p:nvSpPr>
        <p:spPr/>
        <p:txBody>
          <a:bodyPr/>
          <a:lstStyle/>
          <a:p>
            <a:endParaRPr lang="nl-NL" dirty="0"/>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FAC382EA-AAF4-41C6-A973-BB212F3D1075}" type="slidenum">
              <a:rPr lang="nl-NL" smtClean="0"/>
              <a:t>‹nr.›</a:t>
            </a:fld>
            <a:endParaRPr lang="nl-NL" dirty="0"/>
          </a:p>
        </p:txBody>
      </p:sp>
    </p:spTree>
    <p:extLst>
      <p:ext uri="{BB962C8B-B14F-4D97-AF65-F5344CB8AC3E}">
        <p14:creationId xmlns:p14="http://schemas.microsoft.com/office/powerpoint/2010/main" val="3683061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1CD2D7E4-2F0F-4DB3-9C37-0D0992A794D4}" type="datetime1">
              <a:rPr lang="nl-NL" smtClean="0"/>
              <a:t>16-10-2025</a:t>
            </a:fld>
            <a:endParaRPr lang="nl-NL" dirty="0"/>
          </a:p>
        </p:txBody>
      </p:sp>
      <p:sp>
        <p:nvSpPr>
          <p:cNvPr id="4" name="Footer Placeholder 3"/>
          <p:cNvSpPr>
            <a:spLocks noGrp="1"/>
          </p:cNvSpPr>
          <p:nvPr>
            <p:ph type="ftr" sz="quarter" idx="11"/>
          </p:nvPr>
        </p:nvSpPr>
        <p:spPr/>
        <p:txBody>
          <a:bodyPr/>
          <a:lstStyle/>
          <a:p>
            <a:endParaRPr lang="nl-NL" dirty="0"/>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FAC382EA-AAF4-41C6-A973-BB212F3D1075}" type="slidenum">
              <a:rPr lang="nl-NL" smtClean="0"/>
              <a:t>‹nr.›</a:t>
            </a:fld>
            <a:endParaRPr lang="nl-NL" dirty="0"/>
          </a:p>
        </p:txBody>
      </p:sp>
    </p:spTree>
    <p:extLst>
      <p:ext uri="{BB962C8B-B14F-4D97-AF65-F5344CB8AC3E}">
        <p14:creationId xmlns:p14="http://schemas.microsoft.com/office/powerpoint/2010/main" val="3559992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4984FCEE-5313-476A-A62A-786E46060266}" type="datetime1">
              <a:rPr lang="nl-NL" smtClean="0"/>
              <a:t>16-10-2025</a:t>
            </a:fld>
            <a:endParaRPr lang="nl-NL" dirty="0"/>
          </a:p>
        </p:txBody>
      </p:sp>
      <p:sp>
        <p:nvSpPr>
          <p:cNvPr id="3" name="Footer Placeholder 2"/>
          <p:cNvSpPr>
            <a:spLocks noGrp="1"/>
          </p:cNvSpPr>
          <p:nvPr>
            <p:ph type="ftr" sz="quarter" idx="11"/>
          </p:nvPr>
        </p:nvSpPr>
        <p:spPr/>
        <p:txBody>
          <a:bodyPr/>
          <a:lstStyle/>
          <a:p>
            <a:endParaRPr lang="nl-NL" dirty="0"/>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FAC382EA-AAF4-41C6-A973-BB212F3D1075}" type="slidenum">
              <a:rPr lang="nl-NL" smtClean="0"/>
              <a:t>‹nr.›</a:t>
            </a:fld>
            <a:endParaRPr lang="nl-NL" dirty="0"/>
          </a:p>
        </p:txBody>
      </p:sp>
    </p:spTree>
    <p:extLst>
      <p:ext uri="{BB962C8B-B14F-4D97-AF65-F5344CB8AC3E}">
        <p14:creationId xmlns:p14="http://schemas.microsoft.com/office/powerpoint/2010/main" val="1717379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44FF56B7-8F75-4DEB-A6EC-AD6E3D440F4B}" type="datetime1">
              <a:rPr lang="nl-NL" smtClean="0"/>
              <a:t>16-10-2025</a:t>
            </a:fld>
            <a:endParaRPr lang="nl-NL" dirty="0"/>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AC382EA-AAF4-41C6-A973-BB212F3D1075}" type="slidenum">
              <a:rPr lang="nl-NL" smtClean="0"/>
              <a:t>‹nr.›</a:t>
            </a:fld>
            <a:endParaRPr lang="nl-NL" dirty="0"/>
          </a:p>
        </p:txBody>
      </p:sp>
    </p:spTree>
    <p:extLst>
      <p:ext uri="{BB962C8B-B14F-4D97-AF65-F5344CB8AC3E}">
        <p14:creationId xmlns:p14="http://schemas.microsoft.com/office/powerpoint/2010/main" val="4214573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dirty="0"/>
              <a:t>Klik op het pictogram als u een afbeelding wilt toevoegen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D63BA434-CA4F-4DB7-82E8-9101495F883A}" type="datetime1">
              <a:rPr lang="nl-NL" smtClean="0"/>
              <a:t>16-10-2025</a:t>
            </a:fld>
            <a:endParaRPr lang="nl-NL" dirty="0"/>
          </a:p>
        </p:txBody>
      </p:sp>
      <p:sp>
        <p:nvSpPr>
          <p:cNvPr id="6" name="Footer Placeholder 5"/>
          <p:cNvSpPr>
            <a:spLocks noGrp="1"/>
          </p:cNvSpPr>
          <p:nvPr>
            <p:ph type="ftr" sz="quarter" idx="11"/>
          </p:nvPr>
        </p:nvSpPr>
        <p:spPr/>
        <p:txBody>
          <a:bodyPr/>
          <a:lstStyle/>
          <a:p>
            <a:endParaRPr lang="nl-NL" dirty="0"/>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FAC382EA-AAF4-41C6-A973-BB212F3D1075}" type="slidenum">
              <a:rPr lang="nl-NL" smtClean="0"/>
              <a:t>‹nr.›</a:t>
            </a:fld>
            <a:endParaRPr lang="nl-NL" dirty="0"/>
          </a:p>
        </p:txBody>
      </p:sp>
    </p:spTree>
    <p:extLst>
      <p:ext uri="{BB962C8B-B14F-4D97-AF65-F5344CB8AC3E}">
        <p14:creationId xmlns:p14="http://schemas.microsoft.com/office/powerpoint/2010/main" val="117807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dirty="0"/>
          </a:p>
        </p:txBody>
      </p:sp>
      <p:sp>
        <p:nvSpPr>
          <p:cNvPr id="7" name="Tijdelijke aanduiding voor datum 3">
            <a:extLst>
              <a:ext uri="{FF2B5EF4-FFF2-40B4-BE49-F238E27FC236}">
                <a16:creationId xmlns:a16="http://schemas.microsoft.com/office/drawing/2014/main" id="{1829F3DC-EF60-291C-B72B-0E166A2500EA}"/>
              </a:ext>
            </a:extLst>
          </p:cNvPr>
          <p:cNvSpPr txBox="1">
            <a:spLocks/>
          </p:cNvSpPr>
          <p:nvPr userDrawn="1"/>
        </p:nvSpPr>
        <p:spPr>
          <a:xfrm>
            <a:off x="9944925" y="6436313"/>
            <a:ext cx="1699032" cy="342900"/>
          </a:xfrm>
          <a:prstGeom prst="rect">
            <a:avLst/>
          </a:prstGeom>
        </p:spPr>
        <p:txBody>
          <a:bodyPr vert="horz" lIns="91440" tIns="45720" rIns="91440" bIns="45720" rtlCol="0" anchor="ctr"/>
          <a:lstStyle>
            <a:defPPr>
              <a:defRPr lang="nl-NL"/>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nl-NL" sz="1000" dirty="0"/>
              <a:t>© IT Management Group</a:t>
            </a:r>
          </a:p>
        </p:txBody>
      </p:sp>
      <p:pic>
        <p:nvPicPr>
          <p:cNvPr id="8" name="Afbeelding 7">
            <a:extLst>
              <a:ext uri="{FF2B5EF4-FFF2-40B4-BE49-F238E27FC236}">
                <a16:creationId xmlns:a16="http://schemas.microsoft.com/office/drawing/2014/main" id="{BE0B10F8-73A2-3620-3730-CC33DF376ADF}"/>
              </a:ext>
            </a:extLst>
          </p:cNvPr>
          <p:cNvPicPr>
            <a:picLocks noChangeAspect="1"/>
          </p:cNvPicPr>
          <p:nvPr userDrawn="1"/>
        </p:nvPicPr>
        <p:blipFill>
          <a:blip r:embed="rId13"/>
          <a:stretch>
            <a:fillRect/>
          </a:stretch>
        </p:blipFill>
        <p:spPr>
          <a:xfrm>
            <a:off x="69164" y="6443909"/>
            <a:ext cx="1699032" cy="353940"/>
          </a:xfrm>
          <a:prstGeom prst="rect">
            <a:avLst/>
          </a:prstGeom>
        </p:spPr>
      </p:pic>
    </p:spTree>
    <p:extLst>
      <p:ext uri="{BB962C8B-B14F-4D97-AF65-F5344CB8AC3E}">
        <p14:creationId xmlns:p14="http://schemas.microsoft.com/office/powerpoint/2010/main" val="3647906240"/>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cursus.data-docent.nl/homedgw.aspx"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hyperlink" Target="https://jarnobaselier.nl/biva-data-classificatie/"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iot-catalogue.com/"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16E639-ACDC-4077-B78C-CC7911B32E36}"/>
              </a:ext>
            </a:extLst>
          </p:cNvPr>
          <p:cNvSpPr>
            <a:spLocks noGrp="1"/>
          </p:cNvSpPr>
          <p:nvPr>
            <p:ph type="ctrTitle"/>
          </p:nvPr>
        </p:nvSpPr>
        <p:spPr>
          <a:xfrm>
            <a:off x="1524000" y="219686"/>
            <a:ext cx="9144000" cy="1175360"/>
          </a:xfrm>
        </p:spPr>
        <p:txBody>
          <a:bodyPr>
            <a:normAutofit/>
          </a:bodyPr>
          <a:lstStyle/>
          <a:p>
            <a:r>
              <a:rPr lang="nl-NL" dirty="0"/>
              <a:t>Data Gedreven Werken</a:t>
            </a:r>
          </a:p>
        </p:txBody>
      </p:sp>
      <p:sp>
        <p:nvSpPr>
          <p:cNvPr id="3" name="Ondertitel 2">
            <a:extLst>
              <a:ext uri="{FF2B5EF4-FFF2-40B4-BE49-F238E27FC236}">
                <a16:creationId xmlns:a16="http://schemas.microsoft.com/office/drawing/2014/main" id="{CB897E21-C698-413B-81F9-8B9DA8095D17}"/>
              </a:ext>
            </a:extLst>
          </p:cNvPr>
          <p:cNvSpPr>
            <a:spLocks noGrp="1"/>
          </p:cNvSpPr>
          <p:nvPr>
            <p:ph type="subTitle" idx="1"/>
          </p:nvPr>
        </p:nvSpPr>
        <p:spPr>
          <a:xfrm>
            <a:off x="1524000" y="5990491"/>
            <a:ext cx="9144000" cy="545123"/>
          </a:xfrm>
        </p:spPr>
        <p:txBody>
          <a:bodyPr/>
          <a:lstStyle/>
          <a:p>
            <a:r>
              <a:rPr lang="nl-NL" dirty="0"/>
              <a:t>Opgaven presentatie</a:t>
            </a:r>
          </a:p>
        </p:txBody>
      </p:sp>
      <p:pic>
        <p:nvPicPr>
          <p:cNvPr id="1026" name="Picture 2" descr="7 Traits a Big Data Scientist Shouldn&amp;#39;t Have - Data Science Central">
            <a:extLst>
              <a:ext uri="{FF2B5EF4-FFF2-40B4-BE49-F238E27FC236}">
                <a16:creationId xmlns:a16="http://schemas.microsoft.com/office/drawing/2014/main" id="{2871A9F8-2926-46D4-B355-7D56006DBF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29138" y="1728788"/>
            <a:ext cx="3133725" cy="3400425"/>
          </a:xfrm>
          <a:prstGeom prst="rect">
            <a:avLst/>
          </a:prstGeom>
          <a:noFill/>
          <a:extLst>
            <a:ext uri="{909E8E84-426E-40DD-AFC4-6F175D3DCCD1}">
              <a14:hiddenFill xmlns:a14="http://schemas.microsoft.com/office/drawing/2010/main">
                <a:solidFill>
                  <a:srgbClr val="FFFFFF"/>
                </a:solidFill>
              </a14:hiddenFill>
            </a:ext>
          </a:extLst>
        </p:spPr>
      </p:pic>
      <p:sp>
        <p:nvSpPr>
          <p:cNvPr id="4" name="Tijdelijke aanduiding voor dianummer 3">
            <a:extLst>
              <a:ext uri="{FF2B5EF4-FFF2-40B4-BE49-F238E27FC236}">
                <a16:creationId xmlns:a16="http://schemas.microsoft.com/office/drawing/2014/main" id="{16A61252-512A-4A5E-BA38-2F870AB15A9A}"/>
              </a:ext>
            </a:extLst>
          </p:cNvPr>
          <p:cNvSpPr>
            <a:spLocks noGrp="1"/>
          </p:cNvSpPr>
          <p:nvPr>
            <p:ph type="sldNum" sz="quarter" idx="12"/>
          </p:nvPr>
        </p:nvSpPr>
        <p:spPr/>
        <p:txBody>
          <a:bodyPr/>
          <a:lstStyle/>
          <a:p>
            <a:fld id="{FAC382EA-AAF4-41C6-A973-BB212F3D1075}" type="slidenum">
              <a:rPr lang="nl-NL" smtClean="0"/>
              <a:t>1</a:t>
            </a:fld>
            <a:endParaRPr lang="nl-NL" dirty="0"/>
          </a:p>
        </p:txBody>
      </p:sp>
    </p:spTree>
    <p:extLst>
      <p:ext uri="{BB962C8B-B14F-4D97-AF65-F5344CB8AC3E}">
        <p14:creationId xmlns:p14="http://schemas.microsoft.com/office/powerpoint/2010/main" val="14646188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CAE6C2-71F9-FBDB-C675-C1996B239BC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427587DC-DD91-88D8-946E-DC1628B4E6B2}"/>
              </a:ext>
            </a:extLst>
          </p:cNvPr>
          <p:cNvSpPr>
            <a:spLocks noGrp="1"/>
          </p:cNvSpPr>
          <p:nvPr>
            <p:ph type="title"/>
          </p:nvPr>
        </p:nvSpPr>
        <p:spPr>
          <a:solidFill>
            <a:schemeClr val="accent6">
              <a:lumMod val="20000"/>
              <a:lumOff val="80000"/>
            </a:schemeClr>
          </a:solidFill>
        </p:spPr>
        <p:txBody>
          <a:bodyPr/>
          <a:lstStyle/>
          <a:p>
            <a:r>
              <a:rPr lang="nl-NL" dirty="0"/>
              <a:t>Template Logisch datamodel</a:t>
            </a:r>
          </a:p>
        </p:txBody>
      </p:sp>
      <p:graphicFrame>
        <p:nvGraphicFramePr>
          <p:cNvPr id="5" name="Tijdelijke aanduiding voor inhoud 4">
            <a:extLst>
              <a:ext uri="{FF2B5EF4-FFF2-40B4-BE49-F238E27FC236}">
                <a16:creationId xmlns:a16="http://schemas.microsoft.com/office/drawing/2014/main" id="{A83CC086-6F89-8461-3BFC-E8D3B232C93E}"/>
              </a:ext>
            </a:extLst>
          </p:cNvPr>
          <p:cNvGraphicFramePr>
            <a:graphicFrameLocks noGrp="1"/>
          </p:cNvGraphicFramePr>
          <p:nvPr>
            <p:ph idx="1"/>
          </p:nvPr>
        </p:nvGraphicFramePr>
        <p:xfrm>
          <a:off x="838199" y="1825625"/>
          <a:ext cx="10515599" cy="4450080"/>
        </p:xfrm>
        <a:graphic>
          <a:graphicData uri="http://schemas.openxmlformats.org/drawingml/2006/table">
            <a:tbl>
              <a:tblPr firstRow="1" bandRow="1">
                <a:tableStyleId>{93296810-A885-4BE3-A3E7-6D5BEEA58F35}</a:tableStyleId>
              </a:tblPr>
              <a:tblGrid>
                <a:gridCol w="2470332">
                  <a:extLst>
                    <a:ext uri="{9D8B030D-6E8A-4147-A177-3AD203B41FA5}">
                      <a16:colId xmlns:a16="http://schemas.microsoft.com/office/drawing/2014/main" val="1660104093"/>
                    </a:ext>
                  </a:extLst>
                </a:gridCol>
                <a:gridCol w="2682240">
                  <a:extLst>
                    <a:ext uri="{9D8B030D-6E8A-4147-A177-3AD203B41FA5}">
                      <a16:colId xmlns:a16="http://schemas.microsoft.com/office/drawing/2014/main" val="3081726950"/>
                    </a:ext>
                  </a:extLst>
                </a:gridCol>
                <a:gridCol w="5363027">
                  <a:extLst>
                    <a:ext uri="{9D8B030D-6E8A-4147-A177-3AD203B41FA5}">
                      <a16:colId xmlns:a16="http://schemas.microsoft.com/office/drawing/2014/main" val="2701569021"/>
                    </a:ext>
                  </a:extLst>
                </a:gridCol>
              </a:tblGrid>
              <a:tr h="370840">
                <a:tc>
                  <a:txBody>
                    <a:bodyPr/>
                    <a:lstStyle/>
                    <a:p>
                      <a:r>
                        <a:rPr lang="nl-NL" dirty="0"/>
                        <a:t>Dataentiteit</a:t>
                      </a:r>
                    </a:p>
                  </a:txBody>
                  <a:tcPr/>
                </a:tc>
                <a:tc>
                  <a:txBody>
                    <a:bodyPr/>
                    <a:lstStyle/>
                    <a:p>
                      <a:r>
                        <a:rPr lang="nl-NL" dirty="0"/>
                        <a:t>Attribuut</a:t>
                      </a:r>
                    </a:p>
                  </a:txBody>
                  <a:tcPr/>
                </a:tc>
                <a:tc>
                  <a:txBody>
                    <a:bodyPr/>
                    <a:lstStyle/>
                    <a:p>
                      <a:r>
                        <a:rPr lang="nl-NL" dirty="0"/>
                        <a:t>Datatype</a:t>
                      </a:r>
                    </a:p>
                  </a:txBody>
                  <a:tcPr/>
                </a:tc>
                <a:extLst>
                  <a:ext uri="{0D108BD9-81ED-4DB2-BD59-A6C34878D82A}">
                    <a16:rowId xmlns:a16="http://schemas.microsoft.com/office/drawing/2014/main" val="3486956751"/>
                  </a:ext>
                </a:extLst>
              </a:tr>
              <a:tr h="370840">
                <a:tc>
                  <a:txBody>
                    <a:bodyPr/>
                    <a:lstStyle/>
                    <a:p>
                      <a:r>
                        <a:rPr lang="nl-NL" b="1" dirty="0"/>
                        <a:t>Auto</a:t>
                      </a:r>
                    </a:p>
                  </a:txBody>
                  <a:tcPr/>
                </a:tc>
                <a:tc>
                  <a:txBody>
                    <a:bodyPr/>
                    <a:lstStyle/>
                    <a:p>
                      <a:r>
                        <a:rPr lang="nl-NL" dirty="0"/>
                        <a:t>Model</a:t>
                      </a:r>
                    </a:p>
                  </a:txBody>
                  <a:tcPr/>
                </a:tc>
                <a:tc>
                  <a:txBody>
                    <a:bodyPr/>
                    <a:lstStyle/>
                    <a:p>
                      <a:r>
                        <a:rPr lang="nl-NL" dirty="0"/>
                        <a:t>Tekst</a:t>
                      </a:r>
                    </a:p>
                  </a:txBody>
                  <a:tcPr/>
                </a:tc>
                <a:extLst>
                  <a:ext uri="{0D108BD9-81ED-4DB2-BD59-A6C34878D82A}">
                    <a16:rowId xmlns:a16="http://schemas.microsoft.com/office/drawing/2014/main" val="1821334506"/>
                  </a:ext>
                </a:extLst>
              </a:tr>
              <a:tr h="370840">
                <a:tc>
                  <a:txBody>
                    <a:bodyPr/>
                    <a:lstStyle/>
                    <a:p>
                      <a:endParaRPr lang="nl-NL" dirty="0"/>
                    </a:p>
                  </a:txBody>
                  <a:tcPr/>
                </a:tc>
                <a:tc>
                  <a:txBody>
                    <a:bodyPr/>
                    <a:lstStyle/>
                    <a:p>
                      <a:r>
                        <a:rPr lang="nl-NL" dirty="0"/>
                        <a:t>Merk</a:t>
                      </a:r>
                    </a:p>
                  </a:txBody>
                  <a:tcPr/>
                </a:tc>
                <a:tc>
                  <a:txBody>
                    <a:bodyPr/>
                    <a:lstStyle/>
                    <a:p>
                      <a:r>
                        <a:rPr lang="nl-NL" dirty="0"/>
                        <a:t>Tekst</a:t>
                      </a:r>
                    </a:p>
                  </a:txBody>
                  <a:tcPr/>
                </a:tc>
                <a:extLst>
                  <a:ext uri="{0D108BD9-81ED-4DB2-BD59-A6C34878D82A}">
                    <a16:rowId xmlns:a16="http://schemas.microsoft.com/office/drawing/2014/main" val="1876825303"/>
                  </a:ext>
                </a:extLst>
              </a:tr>
              <a:tr h="370840">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2132213110"/>
                  </a:ext>
                </a:extLst>
              </a:tr>
              <a:tr h="370840">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2504688949"/>
                  </a:ext>
                </a:extLst>
              </a:tr>
              <a:tr h="370840">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32991571"/>
                  </a:ext>
                </a:extLst>
              </a:tr>
              <a:tr h="370840">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4170695730"/>
                  </a:ext>
                </a:extLst>
              </a:tr>
              <a:tr h="370840">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2296054417"/>
                  </a:ext>
                </a:extLst>
              </a:tr>
              <a:tr h="370840">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795544529"/>
                  </a:ext>
                </a:extLst>
              </a:tr>
              <a:tr h="370840">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2662694135"/>
                  </a:ext>
                </a:extLst>
              </a:tr>
              <a:tr h="370840">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1939755978"/>
                  </a:ext>
                </a:extLst>
              </a:tr>
              <a:tr h="370840">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986306784"/>
                  </a:ext>
                </a:extLst>
              </a:tr>
            </a:tbl>
          </a:graphicData>
        </a:graphic>
      </p:graphicFrame>
      <p:sp>
        <p:nvSpPr>
          <p:cNvPr id="4" name="Tijdelijke aanduiding voor dianummer 3">
            <a:extLst>
              <a:ext uri="{FF2B5EF4-FFF2-40B4-BE49-F238E27FC236}">
                <a16:creationId xmlns:a16="http://schemas.microsoft.com/office/drawing/2014/main" id="{A2A17969-4E57-A77E-E357-9E22FA397CA0}"/>
              </a:ext>
            </a:extLst>
          </p:cNvPr>
          <p:cNvSpPr>
            <a:spLocks noGrp="1"/>
          </p:cNvSpPr>
          <p:nvPr>
            <p:ph type="sldNum" sz="quarter" idx="12"/>
          </p:nvPr>
        </p:nvSpPr>
        <p:spPr/>
        <p:txBody>
          <a:bodyPr/>
          <a:lstStyle/>
          <a:p>
            <a:fld id="{FAC382EA-AAF4-41C6-A973-BB212F3D1075}" type="slidenum">
              <a:rPr lang="nl-NL" smtClean="0"/>
              <a:t>10</a:t>
            </a:fld>
            <a:endParaRPr lang="nl-NL" dirty="0"/>
          </a:p>
        </p:txBody>
      </p:sp>
    </p:spTree>
    <p:extLst>
      <p:ext uri="{BB962C8B-B14F-4D97-AF65-F5344CB8AC3E}">
        <p14:creationId xmlns:p14="http://schemas.microsoft.com/office/powerpoint/2010/main" val="3273003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7B998D82-8630-68F9-035D-8F283C09A850}"/>
              </a:ext>
            </a:extLst>
          </p:cNvPr>
          <p:cNvSpPr>
            <a:spLocks noGrp="1"/>
          </p:cNvSpPr>
          <p:nvPr>
            <p:ph type="title"/>
          </p:nvPr>
        </p:nvSpPr>
        <p:spPr>
          <a:solidFill>
            <a:schemeClr val="accent6">
              <a:lumMod val="20000"/>
              <a:lumOff val="80000"/>
            </a:schemeClr>
          </a:solidFill>
        </p:spPr>
        <p:txBody>
          <a:bodyPr/>
          <a:lstStyle/>
          <a:p>
            <a:r>
              <a:rPr lang="nl-NL" dirty="0"/>
              <a:t>5 Opgave databehoefte en databronnen</a:t>
            </a:r>
          </a:p>
        </p:txBody>
      </p:sp>
      <p:sp>
        <p:nvSpPr>
          <p:cNvPr id="7" name="Tijdelijke aanduiding voor inhoud 6">
            <a:extLst>
              <a:ext uri="{FF2B5EF4-FFF2-40B4-BE49-F238E27FC236}">
                <a16:creationId xmlns:a16="http://schemas.microsoft.com/office/drawing/2014/main" id="{D71CAE52-FC01-EB2A-7D2C-F5F3F7C65F6B}"/>
              </a:ext>
            </a:extLst>
          </p:cNvPr>
          <p:cNvSpPr>
            <a:spLocks noGrp="1"/>
          </p:cNvSpPr>
          <p:nvPr>
            <p:ph idx="1"/>
          </p:nvPr>
        </p:nvSpPr>
        <p:spPr>
          <a:solidFill>
            <a:schemeClr val="accent6">
              <a:lumMod val="20000"/>
              <a:lumOff val="80000"/>
            </a:schemeClr>
          </a:solidFill>
        </p:spPr>
        <p:txBody>
          <a:bodyPr/>
          <a:lstStyle/>
          <a:p>
            <a:r>
              <a:rPr lang="nl-NL" dirty="0"/>
              <a:t>Maak een eerste lijst van databronnen voor een data gedreven toepassing (brandstof app)</a:t>
            </a:r>
          </a:p>
          <a:p>
            <a:r>
              <a:rPr lang="nl-NL" dirty="0"/>
              <a:t>Koppel deze aan een aantal datamodel entiteiten</a:t>
            </a:r>
          </a:p>
          <a:p>
            <a:r>
              <a:rPr lang="nl-NL" dirty="0"/>
              <a:t>Maak gebruik van het invulmodel op de volgende slide</a:t>
            </a:r>
          </a:p>
          <a:p>
            <a:r>
              <a:rPr lang="nl-NL" dirty="0"/>
              <a:t>In het voorbeeld is de eerste regel een voorbeeld</a:t>
            </a:r>
          </a:p>
        </p:txBody>
      </p:sp>
      <p:sp>
        <p:nvSpPr>
          <p:cNvPr id="5" name="Tijdelijke aanduiding voor dianummer 4">
            <a:extLst>
              <a:ext uri="{FF2B5EF4-FFF2-40B4-BE49-F238E27FC236}">
                <a16:creationId xmlns:a16="http://schemas.microsoft.com/office/drawing/2014/main" id="{3A386B42-D5FD-5474-091C-2B98F23527A3}"/>
              </a:ext>
            </a:extLst>
          </p:cNvPr>
          <p:cNvSpPr>
            <a:spLocks noGrp="1"/>
          </p:cNvSpPr>
          <p:nvPr>
            <p:ph type="sldNum" sz="quarter" idx="12"/>
          </p:nvPr>
        </p:nvSpPr>
        <p:spPr/>
        <p:txBody>
          <a:bodyPr/>
          <a:lstStyle/>
          <a:p>
            <a:fld id="{FAC382EA-AAF4-41C6-A973-BB212F3D1075}" type="slidenum">
              <a:rPr lang="nl-NL" smtClean="0"/>
              <a:t>11</a:t>
            </a:fld>
            <a:endParaRPr lang="nl-NL" dirty="0"/>
          </a:p>
        </p:txBody>
      </p:sp>
    </p:spTree>
    <p:extLst>
      <p:ext uri="{BB962C8B-B14F-4D97-AF65-F5344CB8AC3E}">
        <p14:creationId xmlns:p14="http://schemas.microsoft.com/office/powerpoint/2010/main" val="1007230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F78D16-00AB-7EC6-45FC-7B43A941D537}"/>
              </a:ext>
            </a:extLst>
          </p:cNvPr>
          <p:cNvSpPr>
            <a:spLocks noGrp="1"/>
          </p:cNvSpPr>
          <p:nvPr>
            <p:ph type="title"/>
          </p:nvPr>
        </p:nvSpPr>
        <p:spPr>
          <a:solidFill>
            <a:schemeClr val="accent6">
              <a:lumMod val="20000"/>
              <a:lumOff val="80000"/>
            </a:schemeClr>
          </a:solidFill>
        </p:spPr>
        <p:txBody>
          <a:bodyPr/>
          <a:lstStyle/>
          <a:p>
            <a:r>
              <a:rPr lang="nl-NL" dirty="0"/>
              <a:t>Template bron inventarisatie</a:t>
            </a:r>
          </a:p>
        </p:txBody>
      </p:sp>
      <p:graphicFrame>
        <p:nvGraphicFramePr>
          <p:cNvPr id="5" name="Tijdelijke aanduiding voor inhoud 4">
            <a:extLst>
              <a:ext uri="{FF2B5EF4-FFF2-40B4-BE49-F238E27FC236}">
                <a16:creationId xmlns:a16="http://schemas.microsoft.com/office/drawing/2014/main" id="{CA0BC04E-C493-E6E5-AB26-8EEE3DFABA60}"/>
              </a:ext>
            </a:extLst>
          </p:cNvPr>
          <p:cNvGraphicFramePr>
            <a:graphicFrameLocks noGrp="1"/>
          </p:cNvGraphicFramePr>
          <p:nvPr>
            <p:ph idx="1"/>
          </p:nvPr>
        </p:nvGraphicFramePr>
        <p:xfrm>
          <a:off x="838200" y="1825625"/>
          <a:ext cx="10515600" cy="4079240"/>
        </p:xfrm>
        <a:graphic>
          <a:graphicData uri="http://schemas.openxmlformats.org/drawingml/2006/table">
            <a:tbl>
              <a:tblPr firstRow="1" bandRow="1">
                <a:tableStyleId>{93296810-A885-4BE3-A3E7-6D5BEEA58F35}</a:tableStyleId>
              </a:tblPr>
              <a:tblGrid>
                <a:gridCol w="2628900">
                  <a:extLst>
                    <a:ext uri="{9D8B030D-6E8A-4147-A177-3AD203B41FA5}">
                      <a16:colId xmlns:a16="http://schemas.microsoft.com/office/drawing/2014/main" val="1660104093"/>
                    </a:ext>
                  </a:extLst>
                </a:gridCol>
                <a:gridCol w="2628900">
                  <a:extLst>
                    <a:ext uri="{9D8B030D-6E8A-4147-A177-3AD203B41FA5}">
                      <a16:colId xmlns:a16="http://schemas.microsoft.com/office/drawing/2014/main" val="3081726950"/>
                    </a:ext>
                  </a:extLst>
                </a:gridCol>
                <a:gridCol w="2628900">
                  <a:extLst>
                    <a:ext uri="{9D8B030D-6E8A-4147-A177-3AD203B41FA5}">
                      <a16:colId xmlns:a16="http://schemas.microsoft.com/office/drawing/2014/main" val="2701569021"/>
                    </a:ext>
                  </a:extLst>
                </a:gridCol>
                <a:gridCol w="2628900">
                  <a:extLst>
                    <a:ext uri="{9D8B030D-6E8A-4147-A177-3AD203B41FA5}">
                      <a16:colId xmlns:a16="http://schemas.microsoft.com/office/drawing/2014/main" val="1218719843"/>
                    </a:ext>
                  </a:extLst>
                </a:gridCol>
              </a:tblGrid>
              <a:tr h="370840">
                <a:tc>
                  <a:txBody>
                    <a:bodyPr/>
                    <a:lstStyle/>
                    <a:p>
                      <a:r>
                        <a:rPr lang="nl-NL" dirty="0"/>
                        <a:t>Dataentiteit</a:t>
                      </a:r>
                    </a:p>
                  </a:txBody>
                  <a:tcPr/>
                </a:tc>
                <a:tc>
                  <a:txBody>
                    <a:bodyPr/>
                    <a:lstStyle/>
                    <a:p>
                      <a:r>
                        <a:rPr lang="nl-NL" dirty="0"/>
                        <a:t>Bron</a:t>
                      </a:r>
                    </a:p>
                  </a:txBody>
                  <a:tcPr/>
                </a:tc>
                <a:tc>
                  <a:txBody>
                    <a:bodyPr/>
                    <a:lstStyle/>
                    <a:p>
                      <a:r>
                        <a:rPr lang="nl-NL" dirty="0"/>
                        <a:t>Bronsoort</a:t>
                      </a:r>
                    </a:p>
                  </a:txBody>
                  <a:tcPr/>
                </a:tc>
                <a:tc>
                  <a:txBody>
                    <a:bodyPr/>
                    <a:lstStyle/>
                    <a:p>
                      <a:r>
                        <a:rPr lang="nl-NL" dirty="0"/>
                        <a:t>Structuur</a:t>
                      </a:r>
                    </a:p>
                  </a:txBody>
                  <a:tcPr/>
                </a:tc>
                <a:extLst>
                  <a:ext uri="{0D108BD9-81ED-4DB2-BD59-A6C34878D82A}">
                    <a16:rowId xmlns:a16="http://schemas.microsoft.com/office/drawing/2014/main" val="3486956751"/>
                  </a:ext>
                </a:extLst>
              </a:tr>
              <a:tr h="370840">
                <a:tc>
                  <a:txBody>
                    <a:bodyPr/>
                    <a:lstStyle/>
                    <a:p>
                      <a:r>
                        <a:rPr lang="nl-NL" dirty="0"/>
                        <a:t>Auto</a:t>
                      </a:r>
                    </a:p>
                  </a:txBody>
                  <a:tcPr/>
                </a:tc>
                <a:tc>
                  <a:txBody>
                    <a:bodyPr/>
                    <a:lstStyle/>
                    <a:p>
                      <a:r>
                        <a:rPr lang="nl-NL" dirty="0"/>
                        <a:t>RDW register</a:t>
                      </a:r>
                    </a:p>
                  </a:txBody>
                  <a:tcPr/>
                </a:tc>
                <a:tc>
                  <a:txBody>
                    <a:bodyPr/>
                    <a:lstStyle/>
                    <a:p>
                      <a:r>
                        <a:rPr lang="nl-NL" dirty="0"/>
                        <a:t>Overheid</a:t>
                      </a:r>
                    </a:p>
                  </a:txBody>
                  <a:tcPr/>
                </a:tc>
                <a:tc>
                  <a:txBody>
                    <a:bodyPr/>
                    <a:lstStyle/>
                    <a:p>
                      <a:r>
                        <a:rPr lang="nl-NL" dirty="0"/>
                        <a:t>Gestructureerd</a:t>
                      </a:r>
                    </a:p>
                  </a:txBody>
                  <a:tcPr/>
                </a:tc>
                <a:extLst>
                  <a:ext uri="{0D108BD9-81ED-4DB2-BD59-A6C34878D82A}">
                    <a16:rowId xmlns:a16="http://schemas.microsoft.com/office/drawing/2014/main" val="1821334506"/>
                  </a:ext>
                </a:extLst>
              </a:tr>
              <a:tr h="370840">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extLst>
                  <a:ext uri="{0D108BD9-81ED-4DB2-BD59-A6C34878D82A}">
                    <a16:rowId xmlns:a16="http://schemas.microsoft.com/office/drawing/2014/main" val="1876825303"/>
                  </a:ext>
                </a:extLst>
              </a:tr>
              <a:tr h="370840">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extLst>
                  <a:ext uri="{0D108BD9-81ED-4DB2-BD59-A6C34878D82A}">
                    <a16:rowId xmlns:a16="http://schemas.microsoft.com/office/drawing/2014/main" val="2132213110"/>
                  </a:ext>
                </a:extLst>
              </a:tr>
              <a:tr h="370840">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extLst>
                  <a:ext uri="{0D108BD9-81ED-4DB2-BD59-A6C34878D82A}">
                    <a16:rowId xmlns:a16="http://schemas.microsoft.com/office/drawing/2014/main" val="3802108848"/>
                  </a:ext>
                </a:extLst>
              </a:tr>
              <a:tr h="370840">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extLst>
                  <a:ext uri="{0D108BD9-81ED-4DB2-BD59-A6C34878D82A}">
                    <a16:rowId xmlns:a16="http://schemas.microsoft.com/office/drawing/2014/main" val="4157145230"/>
                  </a:ext>
                </a:extLst>
              </a:tr>
              <a:tr h="370840">
                <a:tc>
                  <a:txBody>
                    <a:bodyPr/>
                    <a:lstStyle/>
                    <a:p>
                      <a:endParaRPr lang="nl-NL" dirty="0"/>
                    </a:p>
                  </a:txBody>
                  <a:tcPr/>
                </a:tc>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2903467285"/>
                  </a:ext>
                </a:extLst>
              </a:tr>
              <a:tr h="370840">
                <a:tc>
                  <a:txBody>
                    <a:bodyPr/>
                    <a:lstStyle/>
                    <a:p>
                      <a:endParaRPr lang="nl-NL" dirty="0"/>
                    </a:p>
                  </a:txBody>
                  <a:tcPr/>
                </a:tc>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1919102238"/>
                  </a:ext>
                </a:extLst>
              </a:tr>
              <a:tr h="370840">
                <a:tc>
                  <a:txBody>
                    <a:bodyPr/>
                    <a:lstStyle/>
                    <a:p>
                      <a:endParaRPr lang="nl-NL" dirty="0"/>
                    </a:p>
                  </a:txBody>
                  <a:tcPr/>
                </a:tc>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2572268023"/>
                  </a:ext>
                </a:extLst>
              </a:tr>
              <a:tr h="370840">
                <a:tc>
                  <a:txBody>
                    <a:bodyPr/>
                    <a:lstStyle/>
                    <a:p>
                      <a:endParaRPr lang="nl-NL" dirty="0"/>
                    </a:p>
                  </a:txBody>
                  <a:tcPr/>
                </a:tc>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4130438626"/>
                  </a:ext>
                </a:extLst>
              </a:tr>
              <a:tr h="370840">
                <a:tc>
                  <a:txBody>
                    <a:bodyPr/>
                    <a:lstStyle/>
                    <a:p>
                      <a:endParaRPr lang="nl-NL" dirty="0"/>
                    </a:p>
                  </a:txBody>
                  <a:tcPr/>
                </a:tc>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4199075494"/>
                  </a:ext>
                </a:extLst>
              </a:tr>
            </a:tbl>
          </a:graphicData>
        </a:graphic>
      </p:graphicFrame>
      <p:sp>
        <p:nvSpPr>
          <p:cNvPr id="4" name="Tijdelijke aanduiding voor dianummer 3">
            <a:extLst>
              <a:ext uri="{FF2B5EF4-FFF2-40B4-BE49-F238E27FC236}">
                <a16:creationId xmlns:a16="http://schemas.microsoft.com/office/drawing/2014/main" id="{414BECEC-AF86-13DE-B380-774D60D33CCE}"/>
              </a:ext>
            </a:extLst>
          </p:cNvPr>
          <p:cNvSpPr>
            <a:spLocks noGrp="1"/>
          </p:cNvSpPr>
          <p:nvPr>
            <p:ph type="sldNum" sz="quarter" idx="12"/>
          </p:nvPr>
        </p:nvSpPr>
        <p:spPr/>
        <p:txBody>
          <a:bodyPr/>
          <a:lstStyle/>
          <a:p>
            <a:fld id="{FAC382EA-AAF4-41C6-A973-BB212F3D1075}" type="slidenum">
              <a:rPr lang="nl-NL" smtClean="0"/>
              <a:t>12</a:t>
            </a:fld>
            <a:endParaRPr lang="nl-NL" dirty="0"/>
          </a:p>
        </p:txBody>
      </p:sp>
    </p:spTree>
    <p:extLst>
      <p:ext uri="{BB962C8B-B14F-4D97-AF65-F5344CB8AC3E}">
        <p14:creationId xmlns:p14="http://schemas.microsoft.com/office/powerpoint/2010/main" val="2590543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238AAF42-446D-A2E0-53D5-8D93399E3294}"/>
            </a:ext>
          </a:extLst>
        </p:cNvPr>
        <p:cNvGrpSpPr/>
        <p:nvPr/>
      </p:nvGrpSpPr>
      <p:grpSpPr>
        <a:xfrm>
          <a:off x="0" y="0"/>
          <a:ext cx="0" cy="0"/>
          <a:chOff x="0" y="0"/>
          <a:chExt cx="0" cy="0"/>
        </a:xfrm>
      </p:grpSpPr>
      <p:sp>
        <p:nvSpPr>
          <p:cNvPr id="6" name="Titel 5">
            <a:extLst>
              <a:ext uri="{FF2B5EF4-FFF2-40B4-BE49-F238E27FC236}">
                <a16:creationId xmlns:a16="http://schemas.microsoft.com/office/drawing/2014/main" id="{F48807A3-3976-B49A-963E-362BE02DBAFF}"/>
              </a:ext>
            </a:extLst>
          </p:cNvPr>
          <p:cNvSpPr>
            <a:spLocks noGrp="1"/>
          </p:cNvSpPr>
          <p:nvPr>
            <p:ph type="title"/>
          </p:nvPr>
        </p:nvSpPr>
        <p:spPr>
          <a:solidFill>
            <a:schemeClr val="accent6">
              <a:lumMod val="20000"/>
              <a:lumOff val="80000"/>
            </a:schemeClr>
          </a:solidFill>
        </p:spPr>
        <p:txBody>
          <a:bodyPr/>
          <a:lstStyle/>
          <a:p>
            <a:r>
              <a:rPr lang="nl-NL" dirty="0"/>
              <a:t>6 Opgave databronnen en </a:t>
            </a:r>
            <a:r>
              <a:rPr lang="nl-NL" dirty="0" err="1"/>
              <a:t>APIs</a:t>
            </a:r>
            <a:endParaRPr lang="nl-NL" dirty="0"/>
          </a:p>
        </p:txBody>
      </p:sp>
      <p:sp>
        <p:nvSpPr>
          <p:cNvPr id="7" name="Tijdelijke aanduiding voor inhoud 6">
            <a:extLst>
              <a:ext uri="{FF2B5EF4-FFF2-40B4-BE49-F238E27FC236}">
                <a16:creationId xmlns:a16="http://schemas.microsoft.com/office/drawing/2014/main" id="{95520015-CF2C-54B2-0034-4C453CEAC5F7}"/>
              </a:ext>
            </a:extLst>
          </p:cNvPr>
          <p:cNvSpPr>
            <a:spLocks noGrp="1"/>
          </p:cNvSpPr>
          <p:nvPr>
            <p:ph idx="1"/>
          </p:nvPr>
        </p:nvSpPr>
        <p:spPr>
          <a:solidFill>
            <a:schemeClr val="accent6">
              <a:lumMod val="20000"/>
              <a:lumOff val="80000"/>
            </a:schemeClr>
          </a:solidFill>
        </p:spPr>
        <p:txBody>
          <a:bodyPr/>
          <a:lstStyle/>
          <a:p>
            <a:r>
              <a:rPr lang="nl-NL" dirty="0"/>
              <a:t>Neem de eerste inventarisatie als startpunt </a:t>
            </a:r>
          </a:p>
          <a:p>
            <a:r>
              <a:rPr lang="nl-NL" dirty="0"/>
              <a:t>Voeg daar een inventarisatie van de API aan toe</a:t>
            </a:r>
          </a:p>
          <a:p>
            <a:r>
              <a:rPr lang="nl-NL" dirty="0"/>
              <a:t>Voor het soort API kun je kiezen voor</a:t>
            </a:r>
          </a:p>
          <a:p>
            <a:pPr lvl="1"/>
            <a:r>
              <a:rPr lang="nl-NL" dirty="0"/>
              <a:t>Databasetoegang</a:t>
            </a:r>
          </a:p>
          <a:p>
            <a:pPr lvl="1"/>
            <a:r>
              <a:rPr lang="nl-NL" dirty="0"/>
              <a:t>JSON/XML API</a:t>
            </a:r>
          </a:p>
          <a:p>
            <a:pPr lvl="1"/>
            <a:r>
              <a:rPr lang="nl-NL" dirty="0"/>
              <a:t>Bestandsuitwisseling</a:t>
            </a:r>
          </a:p>
          <a:p>
            <a:pPr lvl="1"/>
            <a:r>
              <a:rPr lang="nl-NL" dirty="0"/>
              <a:t>Webpagina</a:t>
            </a:r>
          </a:p>
          <a:p>
            <a:r>
              <a:rPr lang="nl-NL" dirty="0"/>
              <a:t>Maak gebruik van het invulmodel op de volgende slide</a:t>
            </a:r>
          </a:p>
          <a:p>
            <a:r>
              <a:rPr lang="nl-NL" dirty="0"/>
              <a:t>In het voorbeeld is de eerste regel een voorbeeld</a:t>
            </a:r>
          </a:p>
        </p:txBody>
      </p:sp>
      <p:sp>
        <p:nvSpPr>
          <p:cNvPr id="5" name="Tijdelijke aanduiding voor dianummer 4">
            <a:extLst>
              <a:ext uri="{FF2B5EF4-FFF2-40B4-BE49-F238E27FC236}">
                <a16:creationId xmlns:a16="http://schemas.microsoft.com/office/drawing/2014/main" id="{9524CCDC-0FDA-256C-4792-8B6C7CF64514}"/>
              </a:ext>
            </a:extLst>
          </p:cNvPr>
          <p:cNvSpPr>
            <a:spLocks noGrp="1"/>
          </p:cNvSpPr>
          <p:nvPr>
            <p:ph type="sldNum" sz="quarter" idx="12"/>
          </p:nvPr>
        </p:nvSpPr>
        <p:spPr/>
        <p:txBody>
          <a:bodyPr/>
          <a:lstStyle/>
          <a:p>
            <a:fld id="{FAC382EA-AAF4-41C6-A973-BB212F3D1075}" type="slidenum">
              <a:rPr lang="nl-NL" smtClean="0"/>
              <a:t>13</a:t>
            </a:fld>
            <a:endParaRPr lang="nl-NL" dirty="0"/>
          </a:p>
        </p:txBody>
      </p:sp>
    </p:spTree>
    <p:extLst>
      <p:ext uri="{BB962C8B-B14F-4D97-AF65-F5344CB8AC3E}">
        <p14:creationId xmlns:p14="http://schemas.microsoft.com/office/powerpoint/2010/main" val="18746318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DB6282EE-CF72-F831-DD8C-2E15EFF85F6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CF848B3-F1B7-161C-5794-D8D346925AA6}"/>
              </a:ext>
            </a:extLst>
          </p:cNvPr>
          <p:cNvSpPr>
            <a:spLocks noGrp="1"/>
          </p:cNvSpPr>
          <p:nvPr>
            <p:ph type="title"/>
          </p:nvPr>
        </p:nvSpPr>
        <p:spPr>
          <a:solidFill>
            <a:schemeClr val="accent6">
              <a:lumMod val="20000"/>
              <a:lumOff val="80000"/>
            </a:schemeClr>
          </a:solidFill>
        </p:spPr>
        <p:txBody>
          <a:bodyPr/>
          <a:lstStyle/>
          <a:p>
            <a:r>
              <a:rPr lang="nl-NL" dirty="0"/>
              <a:t>Template bron en API inventarisatie</a:t>
            </a:r>
          </a:p>
        </p:txBody>
      </p:sp>
      <p:graphicFrame>
        <p:nvGraphicFramePr>
          <p:cNvPr id="5" name="Tijdelijke aanduiding voor inhoud 4">
            <a:extLst>
              <a:ext uri="{FF2B5EF4-FFF2-40B4-BE49-F238E27FC236}">
                <a16:creationId xmlns:a16="http://schemas.microsoft.com/office/drawing/2014/main" id="{158FB1F3-D574-B79D-CE37-FBDAA626CC6D}"/>
              </a:ext>
            </a:extLst>
          </p:cNvPr>
          <p:cNvGraphicFramePr>
            <a:graphicFrameLocks noGrp="1"/>
          </p:cNvGraphicFramePr>
          <p:nvPr>
            <p:ph idx="1"/>
            <p:extLst>
              <p:ext uri="{D42A27DB-BD31-4B8C-83A1-F6EECF244321}">
                <p14:modId xmlns:p14="http://schemas.microsoft.com/office/powerpoint/2010/main" val="1388462545"/>
              </p:ext>
            </p:extLst>
          </p:nvPr>
        </p:nvGraphicFramePr>
        <p:xfrm>
          <a:off x="838200" y="1825625"/>
          <a:ext cx="10515600" cy="4079240"/>
        </p:xfrm>
        <a:graphic>
          <a:graphicData uri="http://schemas.openxmlformats.org/drawingml/2006/table">
            <a:tbl>
              <a:tblPr firstRow="1" bandRow="1">
                <a:tableStyleId>{93296810-A885-4BE3-A3E7-6D5BEEA58F35}</a:tableStyleId>
              </a:tblPr>
              <a:tblGrid>
                <a:gridCol w="1852749">
                  <a:extLst>
                    <a:ext uri="{9D8B030D-6E8A-4147-A177-3AD203B41FA5}">
                      <a16:colId xmlns:a16="http://schemas.microsoft.com/office/drawing/2014/main" val="1660104093"/>
                    </a:ext>
                  </a:extLst>
                </a:gridCol>
                <a:gridCol w="2011680">
                  <a:extLst>
                    <a:ext uri="{9D8B030D-6E8A-4147-A177-3AD203B41FA5}">
                      <a16:colId xmlns:a16="http://schemas.microsoft.com/office/drawing/2014/main" val="3081726950"/>
                    </a:ext>
                  </a:extLst>
                </a:gridCol>
                <a:gridCol w="4022271">
                  <a:extLst>
                    <a:ext uri="{9D8B030D-6E8A-4147-A177-3AD203B41FA5}">
                      <a16:colId xmlns:a16="http://schemas.microsoft.com/office/drawing/2014/main" val="2701569021"/>
                    </a:ext>
                  </a:extLst>
                </a:gridCol>
                <a:gridCol w="2628900">
                  <a:extLst>
                    <a:ext uri="{9D8B030D-6E8A-4147-A177-3AD203B41FA5}">
                      <a16:colId xmlns:a16="http://schemas.microsoft.com/office/drawing/2014/main" val="1218719843"/>
                    </a:ext>
                  </a:extLst>
                </a:gridCol>
              </a:tblGrid>
              <a:tr h="370840">
                <a:tc>
                  <a:txBody>
                    <a:bodyPr/>
                    <a:lstStyle/>
                    <a:p>
                      <a:r>
                        <a:rPr lang="nl-NL" dirty="0"/>
                        <a:t>Dataentiteit</a:t>
                      </a:r>
                    </a:p>
                  </a:txBody>
                  <a:tcPr/>
                </a:tc>
                <a:tc>
                  <a:txBody>
                    <a:bodyPr/>
                    <a:lstStyle/>
                    <a:p>
                      <a:r>
                        <a:rPr lang="nl-NL" dirty="0"/>
                        <a:t>Bron</a:t>
                      </a:r>
                    </a:p>
                  </a:txBody>
                  <a:tcPr/>
                </a:tc>
                <a:tc>
                  <a:txBody>
                    <a:bodyPr/>
                    <a:lstStyle/>
                    <a:p>
                      <a:r>
                        <a:rPr lang="nl-NL" dirty="0"/>
                        <a:t>API</a:t>
                      </a:r>
                    </a:p>
                  </a:txBody>
                  <a:tcPr/>
                </a:tc>
                <a:tc>
                  <a:txBody>
                    <a:bodyPr/>
                    <a:lstStyle/>
                    <a:p>
                      <a:r>
                        <a:rPr lang="nl-NL" dirty="0"/>
                        <a:t>API soort</a:t>
                      </a:r>
                    </a:p>
                  </a:txBody>
                  <a:tcPr/>
                </a:tc>
                <a:extLst>
                  <a:ext uri="{0D108BD9-81ED-4DB2-BD59-A6C34878D82A}">
                    <a16:rowId xmlns:a16="http://schemas.microsoft.com/office/drawing/2014/main" val="3486956751"/>
                  </a:ext>
                </a:extLst>
              </a:tr>
              <a:tr h="370840">
                <a:tc>
                  <a:txBody>
                    <a:bodyPr/>
                    <a:lstStyle/>
                    <a:p>
                      <a:r>
                        <a:rPr lang="nl-NL" dirty="0"/>
                        <a:t>Auto</a:t>
                      </a:r>
                    </a:p>
                  </a:txBody>
                  <a:tcPr/>
                </a:tc>
                <a:tc>
                  <a:txBody>
                    <a:bodyPr/>
                    <a:lstStyle/>
                    <a:p>
                      <a:r>
                        <a:rPr lang="nl-NL" dirty="0"/>
                        <a:t>RDW register</a:t>
                      </a:r>
                    </a:p>
                  </a:txBody>
                  <a:tcPr/>
                </a:tc>
                <a:tc>
                  <a:txBody>
                    <a:bodyPr/>
                    <a:lstStyle/>
                    <a:p>
                      <a:endParaRPr lang="nl-NL" dirty="0"/>
                    </a:p>
                  </a:txBody>
                  <a:tcPr/>
                </a:tc>
                <a:tc>
                  <a:txBody>
                    <a:bodyPr/>
                    <a:lstStyle/>
                    <a:p>
                      <a:r>
                        <a:rPr lang="nl-NL" dirty="0"/>
                        <a:t>Webpagina</a:t>
                      </a:r>
                    </a:p>
                  </a:txBody>
                  <a:tcPr/>
                </a:tc>
                <a:extLst>
                  <a:ext uri="{0D108BD9-81ED-4DB2-BD59-A6C34878D82A}">
                    <a16:rowId xmlns:a16="http://schemas.microsoft.com/office/drawing/2014/main" val="1821334506"/>
                  </a:ext>
                </a:extLst>
              </a:tr>
              <a:tr h="370840">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extLst>
                  <a:ext uri="{0D108BD9-81ED-4DB2-BD59-A6C34878D82A}">
                    <a16:rowId xmlns:a16="http://schemas.microsoft.com/office/drawing/2014/main" val="1876825303"/>
                  </a:ext>
                </a:extLst>
              </a:tr>
              <a:tr h="370840">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extLst>
                  <a:ext uri="{0D108BD9-81ED-4DB2-BD59-A6C34878D82A}">
                    <a16:rowId xmlns:a16="http://schemas.microsoft.com/office/drawing/2014/main" val="2132213110"/>
                  </a:ext>
                </a:extLst>
              </a:tr>
              <a:tr h="370840">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extLst>
                  <a:ext uri="{0D108BD9-81ED-4DB2-BD59-A6C34878D82A}">
                    <a16:rowId xmlns:a16="http://schemas.microsoft.com/office/drawing/2014/main" val="3802108848"/>
                  </a:ext>
                </a:extLst>
              </a:tr>
              <a:tr h="370840">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extLst>
                  <a:ext uri="{0D108BD9-81ED-4DB2-BD59-A6C34878D82A}">
                    <a16:rowId xmlns:a16="http://schemas.microsoft.com/office/drawing/2014/main" val="4157145230"/>
                  </a:ext>
                </a:extLst>
              </a:tr>
              <a:tr h="370840">
                <a:tc>
                  <a:txBody>
                    <a:bodyPr/>
                    <a:lstStyle/>
                    <a:p>
                      <a:endParaRPr lang="nl-NL" dirty="0"/>
                    </a:p>
                  </a:txBody>
                  <a:tcPr/>
                </a:tc>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2903467285"/>
                  </a:ext>
                </a:extLst>
              </a:tr>
              <a:tr h="370840">
                <a:tc>
                  <a:txBody>
                    <a:bodyPr/>
                    <a:lstStyle/>
                    <a:p>
                      <a:endParaRPr lang="nl-NL" dirty="0"/>
                    </a:p>
                  </a:txBody>
                  <a:tcPr/>
                </a:tc>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1919102238"/>
                  </a:ext>
                </a:extLst>
              </a:tr>
              <a:tr h="370840">
                <a:tc>
                  <a:txBody>
                    <a:bodyPr/>
                    <a:lstStyle/>
                    <a:p>
                      <a:endParaRPr lang="nl-NL" dirty="0"/>
                    </a:p>
                  </a:txBody>
                  <a:tcPr/>
                </a:tc>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2572268023"/>
                  </a:ext>
                </a:extLst>
              </a:tr>
              <a:tr h="370840">
                <a:tc>
                  <a:txBody>
                    <a:bodyPr/>
                    <a:lstStyle/>
                    <a:p>
                      <a:endParaRPr lang="nl-NL" dirty="0"/>
                    </a:p>
                  </a:txBody>
                  <a:tcPr/>
                </a:tc>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4130438626"/>
                  </a:ext>
                </a:extLst>
              </a:tr>
              <a:tr h="370840">
                <a:tc>
                  <a:txBody>
                    <a:bodyPr/>
                    <a:lstStyle/>
                    <a:p>
                      <a:endParaRPr lang="nl-NL" dirty="0"/>
                    </a:p>
                  </a:txBody>
                  <a:tcPr/>
                </a:tc>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4199075494"/>
                  </a:ext>
                </a:extLst>
              </a:tr>
            </a:tbl>
          </a:graphicData>
        </a:graphic>
      </p:graphicFrame>
      <p:sp>
        <p:nvSpPr>
          <p:cNvPr id="4" name="Tijdelijke aanduiding voor dianummer 3">
            <a:extLst>
              <a:ext uri="{FF2B5EF4-FFF2-40B4-BE49-F238E27FC236}">
                <a16:creationId xmlns:a16="http://schemas.microsoft.com/office/drawing/2014/main" id="{7A0D98C6-14B5-4922-7C94-1F8BEFD0D816}"/>
              </a:ext>
            </a:extLst>
          </p:cNvPr>
          <p:cNvSpPr>
            <a:spLocks noGrp="1"/>
          </p:cNvSpPr>
          <p:nvPr>
            <p:ph type="sldNum" sz="quarter" idx="12"/>
          </p:nvPr>
        </p:nvSpPr>
        <p:spPr/>
        <p:txBody>
          <a:bodyPr/>
          <a:lstStyle/>
          <a:p>
            <a:fld id="{FAC382EA-AAF4-41C6-A973-BB212F3D1075}" type="slidenum">
              <a:rPr lang="nl-NL" smtClean="0"/>
              <a:t>14</a:t>
            </a:fld>
            <a:endParaRPr lang="nl-NL" dirty="0"/>
          </a:p>
        </p:txBody>
      </p:sp>
    </p:spTree>
    <p:extLst>
      <p:ext uri="{BB962C8B-B14F-4D97-AF65-F5344CB8AC3E}">
        <p14:creationId xmlns:p14="http://schemas.microsoft.com/office/powerpoint/2010/main" val="19211603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2972F103-F194-425C-7513-E0CFBB5F6A8A}"/>
            </a:ext>
          </a:extLst>
        </p:cNvPr>
        <p:cNvGrpSpPr/>
        <p:nvPr/>
      </p:nvGrpSpPr>
      <p:grpSpPr>
        <a:xfrm>
          <a:off x="0" y="0"/>
          <a:ext cx="0" cy="0"/>
          <a:chOff x="0" y="0"/>
          <a:chExt cx="0" cy="0"/>
        </a:xfrm>
      </p:grpSpPr>
      <p:sp>
        <p:nvSpPr>
          <p:cNvPr id="6" name="Titel 5">
            <a:extLst>
              <a:ext uri="{FF2B5EF4-FFF2-40B4-BE49-F238E27FC236}">
                <a16:creationId xmlns:a16="http://schemas.microsoft.com/office/drawing/2014/main" id="{9FB83F1B-060E-C82F-84F7-0F1B75DA111C}"/>
              </a:ext>
            </a:extLst>
          </p:cNvPr>
          <p:cNvSpPr>
            <a:spLocks noGrp="1"/>
          </p:cNvSpPr>
          <p:nvPr>
            <p:ph type="title"/>
          </p:nvPr>
        </p:nvSpPr>
        <p:spPr>
          <a:solidFill>
            <a:schemeClr val="accent6">
              <a:lumMod val="40000"/>
              <a:lumOff val="60000"/>
            </a:schemeClr>
          </a:solidFill>
        </p:spPr>
        <p:txBody>
          <a:bodyPr/>
          <a:lstStyle/>
          <a:p>
            <a:r>
              <a:rPr lang="nl-NL" dirty="0"/>
              <a:t>7 Opgave databases</a:t>
            </a:r>
          </a:p>
        </p:txBody>
      </p:sp>
      <p:sp>
        <p:nvSpPr>
          <p:cNvPr id="7" name="Tijdelijke aanduiding voor inhoud 6">
            <a:extLst>
              <a:ext uri="{FF2B5EF4-FFF2-40B4-BE49-F238E27FC236}">
                <a16:creationId xmlns:a16="http://schemas.microsoft.com/office/drawing/2014/main" id="{BE5947C7-B800-5A69-D8F5-9804ED24D1BF}"/>
              </a:ext>
            </a:extLst>
          </p:cNvPr>
          <p:cNvSpPr>
            <a:spLocks noGrp="1"/>
          </p:cNvSpPr>
          <p:nvPr>
            <p:ph idx="1"/>
          </p:nvPr>
        </p:nvSpPr>
        <p:spPr>
          <a:solidFill>
            <a:schemeClr val="accent6">
              <a:lumMod val="20000"/>
              <a:lumOff val="80000"/>
            </a:schemeClr>
          </a:solidFill>
        </p:spPr>
        <p:txBody>
          <a:bodyPr/>
          <a:lstStyle/>
          <a:p>
            <a:r>
              <a:rPr lang="nl-NL" dirty="0"/>
              <a:t>Op de cursussite staat een eenvoudig model voor auto’s </a:t>
            </a:r>
          </a:p>
          <a:p>
            <a:r>
              <a:rPr lang="nl-NL" dirty="0"/>
              <a:t>Je kunt hierbij eenvoudig </a:t>
            </a:r>
            <a:r>
              <a:rPr lang="nl-NL" dirty="0" err="1"/>
              <a:t>queries</a:t>
            </a:r>
            <a:r>
              <a:rPr lang="nl-NL" dirty="0"/>
              <a:t> maken gebruik makend van de concepten die behandeld zijn</a:t>
            </a:r>
          </a:p>
          <a:p>
            <a:r>
              <a:rPr lang="nl-NL" dirty="0"/>
              <a:t>Zie hiervoor de cursuswebsite </a:t>
            </a:r>
            <a:r>
              <a:rPr lang="nl-NL" dirty="0">
                <a:hlinkClick r:id="rId2"/>
              </a:rPr>
              <a:t>https://cursus.data-docent.nl/homedgw.aspx</a:t>
            </a:r>
            <a:endParaRPr lang="nl-NL" dirty="0"/>
          </a:p>
          <a:p>
            <a:endParaRPr lang="nl-NL" dirty="0"/>
          </a:p>
        </p:txBody>
      </p:sp>
      <p:sp>
        <p:nvSpPr>
          <p:cNvPr id="5" name="Tijdelijke aanduiding voor dianummer 4">
            <a:extLst>
              <a:ext uri="{FF2B5EF4-FFF2-40B4-BE49-F238E27FC236}">
                <a16:creationId xmlns:a16="http://schemas.microsoft.com/office/drawing/2014/main" id="{016079BA-DEA1-6121-D15B-607FDADF0579}"/>
              </a:ext>
            </a:extLst>
          </p:cNvPr>
          <p:cNvSpPr>
            <a:spLocks noGrp="1"/>
          </p:cNvSpPr>
          <p:nvPr>
            <p:ph type="sldNum" sz="quarter" idx="12"/>
          </p:nvPr>
        </p:nvSpPr>
        <p:spPr/>
        <p:txBody>
          <a:bodyPr/>
          <a:lstStyle/>
          <a:p>
            <a:fld id="{FAC382EA-AAF4-41C6-A973-BB212F3D1075}" type="slidenum">
              <a:rPr lang="nl-NL" smtClean="0"/>
              <a:t>15</a:t>
            </a:fld>
            <a:endParaRPr lang="nl-NL" dirty="0"/>
          </a:p>
        </p:txBody>
      </p:sp>
    </p:spTree>
    <p:extLst>
      <p:ext uri="{BB962C8B-B14F-4D97-AF65-F5344CB8AC3E}">
        <p14:creationId xmlns:p14="http://schemas.microsoft.com/office/powerpoint/2010/main" val="42563877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65F9EA8D-825D-E8F8-7D85-6CD096863571}"/>
            </a:ext>
          </a:extLst>
        </p:cNvPr>
        <p:cNvGrpSpPr/>
        <p:nvPr/>
      </p:nvGrpSpPr>
      <p:grpSpPr>
        <a:xfrm>
          <a:off x="0" y="0"/>
          <a:ext cx="0" cy="0"/>
          <a:chOff x="0" y="0"/>
          <a:chExt cx="0" cy="0"/>
        </a:xfrm>
      </p:grpSpPr>
      <p:sp>
        <p:nvSpPr>
          <p:cNvPr id="6" name="Titel 5">
            <a:extLst>
              <a:ext uri="{FF2B5EF4-FFF2-40B4-BE49-F238E27FC236}">
                <a16:creationId xmlns:a16="http://schemas.microsoft.com/office/drawing/2014/main" id="{3A76A880-475A-A03A-36A7-268957CACBF1}"/>
              </a:ext>
            </a:extLst>
          </p:cNvPr>
          <p:cNvSpPr>
            <a:spLocks noGrp="1"/>
          </p:cNvSpPr>
          <p:nvPr>
            <p:ph type="title"/>
          </p:nvPr>
        </p:nvSpPr>
        <p:spPr>
          <a:solidFill>
            <a:schemeClr val="accent6">
              <a:lumMod val="20000"/>
              <a:lumOff val="80000"/>
            </a:schemeClr>
          </a:solidFill>
        </p:spPr>
        <p:txBody>
          <a:bodyPr/>
          <a:lstStyle/>
          <a:p>
            <a:r>
              <a:rPr lang="nl-NL" dirty="0"/>
              <a:t>7 Opgave </a:t>
            </a:r>
            <a:r>
              <a:rPr lang="nl-NL" dirty="0" err="1"/>
              <a:t>datagovernance</a:t>
            </a:r>
            <a:endParaRPr lang="nl-NL" dirty="0"/>
          </a:p>
        </p:txBody>
      </p:sp>
      <p:sp>
        <p:nvSpPr>
          <p:cNvPr id="7" name="Tijdelijke aanduiding voor inhoud 6">
            <a:extLst>
              <a:ext uri="{FF2B5EF4-FFF2-40B4-BE49-F238E27FC236}">
                <a16:creationId xmlns:a16="http://schemas.microsoft.com/office/drawing/2014/main" id="{F2613C05-443A-3679-70C5-B46DF85DD8D4}"/>
              </a:ext>
            </a:extLst>
          </p:cNvPr>
          <p:cNvSpPr>
            <a:spLocks noGrp="1"/>
          </p:cNvSpPr>
          <p:nvPr>
            <p:ph idx="1"/>
          </p:nvPr>
        </p:nvSpPr>
        <p:spPr>
          <a:solidFill>
            <a:schemeClr val="accent6">
              <a:lumMod val="20000"/>
              <a:lumOff val="80000"/>
            </a:schemeClr>
          </a:solidFill>
        </p:spPr>
        <p:txBody>
          <a:bodyPr>
            <a:normAutofit/>
          </a:bodyPr>
          <a:lstStyle/>
          <a:p>
            <a:r>
              <a:rPr lang="nl-NL" dirty="0"/>
              <a:t>Neem de eerste inventarisatie als startpunt </a:t>
            </a:r>
          </a:p>
          <a:p>
            <a:r>
              <a:rPr lang="nl-NL" dirty="0"/>
              <a:t>Voeg daar een inventarisatie van data governance rollen aan toe</a:t>
            </a:r>
          </a:p>
          <a:p>
            <a:r>
              <a:rPr lang="nl-NL" dirty="0"/>
              <a:t>Maak onderscheid tussen data eigenaar en data steward</a:t>
            </a:r>
          </a:p>
          <a:p>
            <a:r>
              <a:rPr lang="nl-NL" dirty="0"/>
              <a:t>Neem je inventarisatie van de projectrollen als startpunt</a:t>
            </a:r>
          </a:p>
          <a:p>
            <a:r>
              <a:rPr lang="nl-NL" dirty="0"/>
              <a:t>Maak gebruik van het invulmodel op de volgende slide</a:t>
            </a:r>
          </a:p>
          <a:p>
            <a:r>
              <a:rPr lang="nl-NL" dirty="0"/>
              <a:t>In het voorbeeld is de eerste regel een voorbeeld</a:t>
            </a:r>
          </a:p>
        </p:txBody>
      </p:sp>
      <p:sp>
        <p:nvSpPr>
          <p:cNvPr id="5" name="Tijdelijke aanduiding voor dianummer 4">
            <a:extLst>
              <a:ext uri="{FF2B5EF4-FFF2-40B4-BE49-F238E27FC236}">
                <a16:creationId xmlns:a16="http://schemas.microsoft.com/office/drawing/2014/main" id="{83F55C59-D98C-04A6-1460-DBA346F2D7D9}"/>
              </a:ext>
            </a:extLst>
          </p:cNvPr>
          <p:cNvSpPr>
            <a:spLocks noGrp="1"/>
          </p:cNvSpPr>
          <p:nvPr>
            <p:ph type="sldNum" sz="quarter" idx="12"/>
          </p:nvPr>
        </p:nvSpPr>
        <p:spPr/>
        <p:txBody>
          <a:bodyPr/>
          <a:lstStyle/>
          <a:p>
            <a:fld id="{FAC382EA-AAF4-41C6-A973-BB212F3D1075}" type="slidenum">
              <a:rPr lang="nl-NL" smtClean="0"/>
              <a:t>16</a:t>
            </a:fld>
            <a:endParaRPr lang="nl-NL" dirty="0"/>
          </a:p>
        </p:txBody>
      </p:sp>
    </p:spTree>
    <p:extLst>
      <p:ext uri="{BB962C8B-B14F-4D97-AF65-F5344CB8AC3E}">
        <p14:creationId xmlns:p14="http://schemas.microsoft.com/office/powerpoint/2010/main" val="9069367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10ED3387-1E56-0F51-ADAB-FD064130A01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683F2F0-5718-3E5E-3CCA-66855BA1BDB0}"/>
              </a:ext>
            </a:extLst>
          </p:cNvPr>
          <p:cNvSpPr>
            <a:spLocks noGrp="1"/>
          </p:cNvSpPr>
          <p:nvPr>
            <p:ph type="title"/>
          </p:nvPr>
        </p:nvSpPr>
        <p:spPr>
          <a:solidFill>
            <a:schemeClr val="accent6">
              <a:lumMod val="20000"/>
              <a:lumOff val="80000"/>
            </a:schemeClr>
          </a:solidFill>
        </p:spPr>
        <p:txBody>
          <a:bodyPr/>
          <a:lstStyle/>
          <a:p>
            <a:r>
              <a:rPr lang="nl-NL" dirty="0"/>
              <a:t>Template data governance</a:t>
            </a:r>
          </a:p>
        </p:txBody>
      </p:sp>
      <p:graphicFrame>
        <p:nvGraphicFramePr>
          <p:cNvPr id="5" name="Tijdelijke aanduiding voor inhoud 4">
            <a:extLst>
              <a:ext uri="{FF2B5EF4-FFF2-40B4-BE49-F238E27FC236}">
                <a16:creationId xmlns:a16="http://schemas.microsoft.com/office/drawing/2014/main" id="{5637AF19-30E0-7FDC-9EA3-665ED3B0C5A0}"/>
              </a:ext>
            </a:extLst>
          </p:cNvPr>
          <p:cNvGraphicFramePr>
            <a:graphicFrameLocks noGrp="1"/>
          </p:cNvGraphicFramePr>
          <p:nvPr>
            <p:ph idx="1"/>
            <p:extLst>
              <p:ext uri="{D42A27DB-BD31-4B8C-83A1-F6EECF244321}">
                <p14:modId xmlns:p14="http://schemas.microsoft.com/office/powerpoint/2010/main" val="967114481"/>
              </p:ext>
            </p:extLst>
          </p:nvPr>
        </p:nvGraphicFramePr>
        <p:xfrm>
          <a:off x="838200" y="1825625"/>
          <a:ext cx="10515600" cy="4079240"/>
        </p:xfrm>
        <a:graphic>
          <a:graphicData uri="http://schemas.openxmlformats.org/drawingml/2006/table">
            <a:tbl>
              <a:tblPr firstRow="1" bandRow="1">
                <a:tableStyleId>{93296810-A885-4BE3-A3E7-6D5BEEA58F35}</a:tableStyleId>
              </a:tblPr>
              <a:tblGrid>
                <a:gridCol w="1852749">
                  <a:extLst>
                    <a:ext uri="{9D8B030D-6E8A-4147-A177-3AD203B41FA5}">
                      <a16:colId xmlns:a16="http://schemas.microsoft.com/office/drawing/2014/main" val="1660104093"/>
                    </a:ext>
                  </a:extLst>
                </a:gridCol>
                <a:gridCol w="2011680">
                  <a:extLst>
                    <a:ext uri="{9D8B030D-6E8A-4147-A177-3AD203B41FA5}">
                      <a16:colId xmlns:a16="http://schemas.microsoft.com/office/drawing/2014/main" val="3081726950"/>
                    </a:ext>
                  </a:extLst>
                </a:gridCol>
                <a:gridCol w="3135085">
                  <a:extLst>
                    <a:ext uri="{9D8B030D-6E8A-4147-A177-3AD203B41FA5}">
                      <a16:colId xmlns:a16="http://schemas.microsoft.com/office/drawing/2014/main" val="2701569021"/>
                    </a:ext>
                  </a:extLst>
                </a:gridCol>
                <a:gridCol w="3516086">
                  <a:extLst>
                    <a:ext uri="{9D8B030D-6E8A-4147-A177-3AD203B41FA5}">
                      <a16:colId xmlns:a16="http://schemas.microsoft.com/office/drawing/2014/main" val="1218719843"/>
                    </a:ext>
                  </a:extLst>
                </a:gridCol>
              </a:tblGrid>
              <a:tr h="370840">
                <a:tc>
                  <a:txBody>
                    <a:bodyPr/>
                    <a:lstStyle/>
                    <a:p>
                      <a:r>
                        <a:rPr lang="nl-NL" dirty="0"/>
                        <a:t>Dataentiteit</a:t>
                      </a:r>
                    </a:p>
                  </a:txBody>
                  <a:tcPr/>
                </a:tc>
                <a:tc>
                  <a:txBody>
                    <a:bodyPr/>
                    <a:lstStyle/>
                    <a:p>
                      <a:r>
                        <a:rPr lang="nl-NL" dirty="0"/>
                        <a:t>Bron</a:t>
                      </a:r>
                    </a:p>
                  </a:txBody>
                  <a:tcPr/>
                </a:tc>
                <a:tc>
                  <a:txBody>
                    <a:bodyPr/>
                    <a:lstStyle/>
                    <a:p>
                      <a:r>
                        <a:rPr lang="nl-NL" dirty="0"/>
                        <a:t>Data eigenaar</a:t>
                      </a:r>
                    </a:p>
                  </a:txBody>
                  <a:tcPr/>
                </a:tc>
                <a:tc>
                  <a:txBody>
                    <a:bodyPr/>
                    <a:lstStyle/>
                    <a:p>
                      <a:r>
                        <a:rPr lang="nl-NL" dirty="0"/>
                        <a:t>Data steward</a:t>
                      </a:r>
                    </a:p>
                  </a:txBody>
                  <a:tcPr/>
                </a:tc>
                <a:extLst>
                  <a:ext uri="{0D108BD9-81ED-4DB2-BD59-A6C34878D82A}">
                    <a16:rowId xmlns:a16="http://schemas.microsoft.com/office/drawing/2014/main" val="3486956751"/>
                  </a:ext>
                </a:extLst>
              </a:tr>
              <a:tr h="370840">
                <a:tc>
                  <a:txBody>
                    <a:bodyPr/>
                    <a:lstStyle/>
                    <a:p>
                      <a:r>
                        <a:rPr lang="nl-NL" dirty="0"/>
                        <a:t>Auto</a:t>
                      </a:r>
                    </a:p>
                  </a:txBody>
                  <a:tcPr/>
                </a:tc>
                <a:tc>
                  <a:txBody>
                    <a:bodyPr/>
                    <a:lstStyle/>
                    <a:p>
                      <a:r>
                        <a:rPr lang="nl-NL" dirty="0"/>
                        <a:t>RDW register</a:t>
                      </a:r>
                    </a:p>
                  </a:txBody>
                  <a:tcPr/>
                </a:tc>
                <a:tc>
                  <a:txBody>
                    <a:bodyPr/>
                    <a:lstStyle/>
                    <a:p>
                      <a:r>
                        <a:rPr lang="nl-NL" dirty="0" err="1"/>
                        <a:t>Productowner</a:t>
                      </a:r>
                      <a:r>
                        <a:rPr lang="nl-NL" dirty="0"/>
                        <a:t> app en platform</a:t>
                      </a:r>
                    </a:p>
                  </a:txBody>
                  <a:tcPr/>
                </a:tc>
                <a:tc>
                  <a:txBody>
                    <a:bodyPr/>
                    <a:lstStyle/>
                    <a:p>
                      <a:r>
                        <a:rPr lang="nl-NL" dirty="0"/>
                        <a:t>Applicatiebeheerder dataplatform</a:t>
                      </a:r>
                    </a:p>
                  </a:txBody>
                  <a:tcPr/>
                </a:tc>
                <a:extLst>
                  <a:ext uri="{0D108BD9-81ED-4DB2-BD59-A6C34878D82A}">
                    <a16:rowId xmlns:a16="http://schemas.microsoft.com/office/drawing/2014/main" val="1821334506"/>
                  </a:ext>
                </a:extLst>
              </a:tr>
              <a:tr h="370840">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extLst>
                  <a:ext uri="{0D108BD9-81ED-4DB2-BD59-A6C34878D82A}">
                    <a16:rowId xmlns:a16="http://schemas.microsoft.com/office/drawing/2014/main" val="1876825303"/>
                  </a:ext>
                </a:extLst>
              </a:tr>
              <a:tr h="370840">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extLst>
                  <a:ext uri="{0D108BD9-81ED-4DB2-BD59-A6C34878D82A}">
                    <a16:rowId xmlns:a16="http://schemas.microsoft.com/office/drawing/2014/main" val="2132213110"/>
                  </a:ext>
                </a:extLst>
              </a:tr>
              <a:tr h="370840">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extLst>
                  <a:ext uri="{0D108BD9-81ED-4DB2-BD59-A6C34878D82A}">
                    <a16:rowId xmlns:a16="http://schemas.microsoft.com/office/drawing/2014/main" val="3802108848"/>
                  </a:ext>
                </a:extLst>
              </a:tr>
              <a:tr h="370840">
                <a:tc>
                  <a:txBody>
                    <a:bodyPr/>
                    <a:lstStyle/>
                    <a:p>
                      <a:endParaRPr lang="nl-NL"/>
                    </a:p>
                  </a:txBody>
                  <a:tcPr/>
                </a:tc>
                <a:tc>
                  <a:txBody>
                    <a:bodyPr/>
                    <a:lstStyle/>
                    <a:p>
                      <a:endParaRPr lang="nl-NL"/>
                    </a:p>
                  </a:txBody>
                  <a:tcPr/>
                </a:tc>
                <a:tc>
                  <a:txBody>
                    <a:bodyPr/>
                    <a:lstStyle/>
                    <a:p>
                      <a:endParaRPr lang="nl-NL"/>
                    </a:p>
                  </a:txBody>
                  <a:tcPr/>
                </a:tc>
                <a:tc>
                  <a:txBody>
                    <a:bodyPr/>
                    <a:lstStyle/>
                    <a:p>
                      <a:endParaRPr lang="nl-NL"/>
                    </a:p>
                  </a:txBody>
                  <a:tcPr/>
                </a:tc>
                <a:extLst>
                  <a:ext uri="{0D108BD9-81ED-4DB2-BD59-A6C34878D82A}">
                    <a16:rowId xmlns:a16="http://schemas.microsoft.com/office/drawing/2014/main" val="4157145230"/>
                  </a:ext>
                </a:extLst>
              </a:tr>
              <a:tr h="370840">
                <a:tc>
                  <a:txBody>
                    <a:bodyPr/>
                    <a:lstStyle/>
                    <a:p>
                      <a:endParaRPr lang="nl-NL" dirty="0"/>
                    </a:p>
                  </a:txBody>
                  <a:tcPr/>
                </a:tc>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2903467285"/>
                  </a:ext>
                </a:extLst>
              </a:tr>
              <a:tr h="370840">
                <a:tc>
                  <a:txBody>
                    <a:bodyPr/>
                    <a:lstStyle/>
                    <a:p>
                      <a:endParaRPr lang="nl-NL" dirty="0"/>
                    </a:p>
                  </a:txBody>
                  <a:tcPr/>
                </a:tc>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1919102238"/>
                  </a:ext>
                </a:extLst>
              </a:tr>
              <a:tr h="370840">
                <a:tc>
                  <a:txBody>
                    <a:bodyPr/>
                    <a:lstStyle/>
                    <a:p>
                      <a:endParaRPr lang="nl-NL" dirty="0"/>
                    </a:p>
                  </a:txBody>
                  <a:tcPr/>
                </a:tc>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2572268023"/>
                  </a:ext>
                </a:extLst>
              </a:tr>
              <a:tr h="370840">
                <a:tc>
                  <a:txBody>
                    <a:bodyPr/>
                    <a:lstStyle/>
                    <a:p>
                      <a:endParaRPr lang="nl-NL" dirty="0"/>
                    </a:p>
                  </a:txBody>
                  <a:tcPr/>
                </a:tc>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4130438626"/>
                  </a:ext>
                </a:extLst>
              </a:tr>
              <a:tr h="370840">
                <a:tc>
                  <a:txBody>
                    <a:bodyPr/>
                    <a:lstStyle/>
                    <a:p>
                      <a:endParaRPr lang="nl-NL" dirty="0"/>
                    </a:p>
                  </a:txBody>
                  <a:tcPr/>
                </a:tc>
                <a:tc>
                  <a:txBody>
                    <a:bodyPr/>
                    <a:lstStyle/>
                    <a:p>
                      <a:endParaRPr lang="nl-NL" dirty="0"/>
                    </a:p>
                  </a:txBody>
                  <a:tcPr/>
                </a:tc>
                <a:tc>
                  <a:txBody>
                    <a:bodyPr/>
                    <a:lstStyle/>
                    <a:p>
                      <a:endParaRPr lang="nl-NL" dirty="0"/>
                    </a:p>
                  </a:txBody>
                  <a:tcPr/>
                </a:tc>
                <a:tc>
                  <a:txBody>
                    <a:bodyPr/>
                    <a:lstStyle/>
                    <a:p>
                      <a:endParaRPr lang="nl-NL" dirty="0"/>
                    </a:p>
                  </a:txBody>
                  <a:tcPr/>
                </a:tc>
                <a:extLst>
                  <a:ext uri="{0D108BD9-81ED-4DB2-BD59-A6C34878D82A}">
                    <a16:rowId xmlns:a16="http://schemas.microsoft.com/office/drawing/2014/main" val="4199075494"/>
                  </a:ext>
                </a:extLst>
              </a:tr>
            </a:tbl>
          </a:graphicData>
        </a:graphic>
      </p:graphicFrame>
      <p:sp>
        <p:nvSpPr>
          <p:cNvPr id="4" name="Tijdelijke aanduiding voor dianummer 3">
            <a:extLst>
              <a:ext uri="{FF2B5EF4-FFF2-40B4-BE49-F238E27FC236}">
                <a16:creationId xmlns:a16="http://schemas.microsoft.com/office/drawing/2014/main" id="{9FB957AA-31C0-CA74-AAAD-7C20D0F11BEF}"/>
              </a:ext>
            </a:extLst>
          </p:cNvPr>
          <p:cNvSpPr>
            <a:spLocks noGrp="1"/>
          </p:cNvSpPr>
          <p:nvPr>
            <p:ph type="sldNum" sz="quarter" idx="12"/>
          </p:nvPr>
        </p:nvSpPr>
        <p:spPr/>
        <p:txBody>
          <a:bodyPr/>
          <a:lstStyle/>
          <a:p>
            <a:fld id="{FAC382EA-AAF4-41C6-A973-BB212F3D1075}" type="slidenum">
              <a:rPr lang="nl-NL" smtClean="0"/>
              <a:t>17</a:t>
            </a:fld>
            <a:endParaRPr lang="nl-NL" dirty="0"/>
          </a:p>
        </p:txBody>
      </p:sp>
    </p:spTree>
    <p:extLst>
      <p:ext uri="{BB962C8B-B14F-4D97-AF65-F5344CB8AC3E}">
        <p14:creationId xmlns:p14="http://schemas.microsoft.com/office/powerpoint/2010/main" val="16010353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2D67E5-7070-42A2-B6F0-A3352F7A5A65}"/>
              </a:ext>
            </a:extLst>
          </p:cNvPr>
          <p:cNvSpPr>
            <a:spLocks noGrp="1"/>
          </p:cNvSpPr>
          <p:nvPr>
            <p:ph type="title"/>
          </p:nvPr>
        </p:nvSpPr>
        <p:spPr>
          <a:solidFill>
            <a:schemeClr val="accent6">
              <a:lumMod val="40000"/>
              <a:lumOff val="60000"/>
            </a:schemeClr>
          </a:solidFill>
        </p:spPr>
        <p:txBody>
          <a:bodyPr/>
          <a:lstStyle/>
          <a:p>
            <a:r>
              <a:rPr lang="nl-NL" dirty="0"/>
              <a:t>8 Opgave datakwaliteit</a:t>
            </a:r>
            <a:endParaRPr lang="en-GB" dirty="0"/>
          </a:p>
        </p:txBody>
      </p:sp>
      <p:sp>
        <p:nvSpPr>
          <p:cNvPr id="4" name="Tijdelijke aanduiding voor inhoud 3">
            <a:extLst>
              <a:ext uri="{FF2B5EF4-FFF2-40B4-BE49-F238E27FC236}">
                <a16:creationId xmlns:a16="http://schemas.microsoft.com/office/drawing/2014/main" id="{E079CC6C-CC82-449A-9E16-BCD5C60C8671}"/>
              </a:ext>
            </a:extLst>
          </p:cNvPr>
          <p:cNvSpPr>
            <a:spLocks noGrp="1"/>
          </p:cNvSpPr>
          <p:nvPr>
            <p:ph sz="half" idx="1"/>
          </p:nvPr>
        </p:nvSpPr>
        <p:spPr>
          <a:xfrm>
            <a:off x="838200" y="1825625"/>
            <a:ext cx="6098178" cy="4351338"/>
          </a:xfrm>
          <a:solidFill>
            <a:schemeClr val="accent6">
              <a:lumMod val="40000"/>
              <a:lumOff val="60000"/>
            </a:schemeClr>
          </a:solidFill>
        </p:spPr>
        <p:txBody>
          <a:bodyPr>
            <a:normAutofit/>
          </a:bodyPr>
          <a:lstStyle/>
          <a:p>
            <a:pPr marL="0" indent="0">
              <a:buNone/>
            </a:pPr>
            <a:r>
              <a:rPr lang="nl-NL" dirty="0"/>
              <a:t>Bij de brandstof app zijn een aantal datakwaliteiten van belang. Je kunt dit doen door voor de hele toepassing datakwaliteiten te benoemen.</a:t>
            </a:r>
          </a:p>
          <a:p>
            <a:pPr marL="0" indent="0">
              <a:buNone/>
            </a:pPr>
            <a:r>
              <a:rPr lang="nl-NL" dirty="0"/>
              <a:t>Dit kan ook per dataentiteit. Hier houden we het eenvoudig. Geef de drie belangrijkste datakwaliteiten (score 1,2 en 3).</a:t>
            </a:r>
          </a:p>
        </p:txBody>
      </p:sp>
      <p:graphicFrame>
        <p:nvGraphicFramePr>
          <p:cNvPr id="6" name="Tabel 6">
            <a:extLst>
              <a:ext uri="{FF2B5EF4-FFF2-40B4-BE49-F238E27FC236}">
                <a16:creationId xmlns:a16="http://schemas.microsoft.com/office/drawing/2014/main" id="{46DD4161-DDED-40BC-BBDA-4991817A6D34}"/>
              </a:ext>
            </a:extLst>
          </p:cNvPr>
          <p:cNvGraphicFramePr>
            <a:graphicFrameLocks noGrp="1"/>
          </p:cNvGraphicFramePr>
          <p:nvPr>
            <p:ph sz="half" idx="2"/>
            <p:extLst>
              <p:ext uri="{D42A27DB-BD31-4B8C-83A1-F6EECF244321}">
                <p14:modId xmlns:p14="http://schemas.microsoft.com/office/powerpoint/2010/main" val="1797811275"/>
              </p:ext>
            </p:extLst>
          </p:nvPr>
        </p:nvGraphicFramePr>
        <p:xfrm>
          <a:off x="7080290" y="1825625"/>
          <a:ext cx="4273510" cy="4351344"/>
        </p:xfrm>
        <a:graphic>
          <a:graphicData uri="http://schemas.openxmlformats.org/drawingml/2006/table">
            <a:tbl>
              <a:tblPr firstRow="1" bandRow="1">
                <a:tableStyleId>{08FB837D-C827-4EFA-A057-4D05807E0F7C}</a:tableStyleId>
              </a:tblPr>
              <a:tblGrid>
                <a:gridCol w="2136755">
                  <a:extLst>
                    <a:ext uri="{9D8B030D-6E8A-4147-A177-3AD203B41FA5}">
                      <a16:colId xmlns:a16="http://schemas.microsoft.com/office/drawing/2014/main" val="1001100726"/>
                    </a:ext>
                  </a:extLst>
                </a:gridCol>
                <a:gridCol w="2136755">
                  <a:extLst>
                    <a:ext uri="{9D8B030D-6E8A-4147-A177-3AD203B41FA5}">
                      <a16:colId xmlns:a16="http://schemas.microsoft.com/office/drawing/2014/main" val="235417537"/>
                    </a:ext>
                  </a:extLst>
                </a:gridCol>
              </a:tblGrid>
              <a:tr h="362612">
                <a:tc>
                  <a:txBody>
                    <a:bodyPr/>
                    <a:lstStyle/>
                    <a:p>
                      <a:pPr algn="ctr">
                        <a:lnSpc>
                          <a:spcPct val="110000"/>
                        </a:lnSpc>
                        <a:spcAft>
                          <a:spcPts val="0"/>
                        </a:spcAft>
                      </a:pPr>
                      <a:r>
                        <a:rPr lang="nl-NL" sz="1400" b="1" dirty="0">
                          <a:solidFill>
                            <a:schemeClr val="tx1"/>
                          </a:solidFill>
                          <a:effectLst/>
                        </a:rPr>
                        <a:t>Kwaliteit</a:t>
                      </a: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tc>
                  <a:txBody>
                    <a:bodyPr/>
                    <a:lstStyle/>
                    <a:p>
                      <a:pPr algn="ctr">
                        <a:lnSpc>
                          <a:spcPct val="110000"/>
                        </a:lnSpc>
                        <a:spcAft>
                          <a:spcPts val="0"/>
                        </a:spcAft>
                      </a:pPr>
                      <a:r>
                        <a:rPr lang="nl-NL" sz="1400" b="1" dirty="0">
                          <a:solidFill>
                            <a:schemeClr val="tx1"/>
                          </a:solidFill>
                          <a:effectLst/>
                        </a:rPr>
                        <a:t>Score 1,2,3</a:t>
                      </a: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extLst>
                  <a:ext uri="{0D108BD9-81ED-4DB2-BD59-A6C34878D82A}">
                    <a16:rowId xmlns:a16="http://schemas.microsoft.com/office/drawing/2014/main" val="4098825701"/>
                  </a:ext>
                </a:extLst>
              </a:tr>
              <a:tr h="362612">
                <a:tc>
                  <a:txBody>
                    <a:bodyPr/>
                    <a:lstStyle/>
                    <a:p>
                      <a:pPr algn="ctr">
                        <a:lnSpc>
                          <a:spcPct val="110000"/>
                        </a:lnSpc>
                        <a:spcAft>
                          <a:spcPts val="0"/>
                        </a:spcAft>
                      </a:pPr>
                      <a:r>
                        <a:rPr lang="nl-NL" sz="1400" b="1" cap="all" dirty="0">
                          <a:solidFill>
                            <a:schemeClr val="tx1"/>
                          </a:solidFill>
                          <a:effectLst/>
                        </a:rPr>
                        <a:t>Accuraatheid</a:t>
                      </a: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tc>
                  <a:txBody>
                    <a:bodyPr/>
                    <a:lstStyle/>
                    <a:p>
                      <a:pPr algn="ctr">
                        <a:lnSpc>
                          <a:spcPct val="110000"/>
                        </a:lnSpc>
                        <a:spcAft>
                          <a:spcPts val="0"/>
                        </a:spcAft>
                      </a:pP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extLst>
                  <a:ext uri="{0D108BD9-81ED-4DB2-BD59-A6C34878D82A}">
                    <a16:rowId xmlns:a16="http://schemas.microsoft.com/office/drawing/2014/main" val="410999954"/>
                  </a:ext>
                </a:extLst>
              </a:tr>
              <a:tr h="362612">
                <a:tc>
                  <a:txBody>
                    <a:bodyPr/>
                    <a:lstStyle/>
                    <a:p>
                      <a:pPr algn="ctr">
                        <a:lnSpc>
                          <a:spcPct val="110000"/>
                        </a:lnSpc>
                        <a:spcAft>
                          <a:spcPts val="0"/>
                        </a:spcAft>
                      </a:pPr>
                      <a:r>
                        <a:rPr lang="nl-NL" sz="1400" b="1" cap="all" dirty="0">
                          <a:solidFill>
                            <a:schemeClr val="tx1"/>
                          </a:solidFill>
                          <a:effectLst/>
                        </a:rPr>
                        <a:t>Compleetheid</a:t>
                      </a: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tc>
                  <a:txBody>
                    <a:bodyPr/>
                    <a:lstStyle/>
                    <a:p>
                      <a:pPr algn="ctr">
                        <a:lnSpc>
                          <a:spcPct val="110000"/>
                        </a:lnSpc>
                        <a:spcAft>
                          <a:spcPts val="0"/>
                        </a:spcAft>
                      </a:pP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extLst>
                  <a:ext uri="{0D108BD9-81ED-4DB2-BD59-A6C34878D82A}">
                    <a16:rowId xmlns:a16="http://schemas.microsoft.com/office/drawing/2014/main" val="2756387464"/>
                  </a:ext>
                </a:extLst>
              </a:tr>
              <a:tr h="362612">
                <a:tc>
                  <a:txBody>
                    <a:bodyPr/>
                    <a:lstStyle/>
                    <a:p>
                      <a:pPr algn="ctr">
                        <a:lnSpc>
                          <a:spcPct val="110000"/>
                        </a:lnSpc>
                        <a:spcAft>
                          <a:spcPts val="0"/>
                        </a:spcAft>
                      </a:pPr>
                      <a:r>
                        <a:rPr lang="nl-NL" sz="1400" b="1" cap="all" dirty="0">
                          <a:solidFill>
                            <a:schemeClr val="tx1"/>
                          </a:solidFill>
                          <a:effectLst/>
                        </a:rPr>
                        <a:t>Consistentie</a:t>
                      </a: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tc>
                  <a:txBody>
                    <a:bodyPr/>
                    <a:lstStyle/>
                    <a:p>
                      <a:pPr algn="ctr">
                        <a:lnSpc>
                          <a:spcPct val="110000"/>
                        </a:lnSpc>
                        <a:spcAft>
                          <a:spcPts val="0"/>
                        </a:spcAft>
                      </a:pP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extLst>
                  <a:ext uri="{0D108BD9-81ED-4DB2-BD59-A6C34878D82A}">
                    <a16:rowId xmlns:a16="http://schemas.microsoft.com/office/drawing/2014/main" val="2094353651"/>
                  </a:ext>
                </a:extLst>
              </a:tr>
              <a:tr h="362612">
                <a:tc>
                  <a:txBody>
                    <a:bodyPr/>
                    <a:lstStyle/>
                    <a:p>
                      <a:pPr algn="ctr">
                        <a:lnSpc>
                          <a:spcPct val="110000"/>
                        </a:lnSpc>
                        <a:spcAft>
                          <a:spcPts val="0"/>
                        </a:spcAft>
                      </a:pPr>
                      <a:r>
                        <a:rPr lang="nl-NL" sz="1400" b="1" cap="all" dirty="0">
                          <a:solidFill>
                            <a:schemeClr val="tx1"/>
                          </a:solidFill>
                          <a:effectLst/>
                        </a:rPr>
                        <a:t>Actualiteit</a:t>
                      </a: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tc>
                  <a:txBody>
                    <a:bodyPr/>
                    <a:lstStyle/>
                    <a:p>
                      <a:pPr algn="ctr">
                        <a:lnSpc>
                          <a:spcPct val="110000"/>
                        </a:lnSpc>
                        <a:spcAft>
                          <a:spcPts val="0"/>
                        </a:spcAft>
                      </a:pP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extLst>
                  <a:ext uri="{0D108BD9-81ED-4DB2-BD59-A6C34878D82A}">
                    <a16:rowId xmlns:a16="http://schemas.microsoft.com/office/drawing/2014/main" val="3012721681"/>
                  </a:ext>
                </a:extLst>
              </a:tr>
              <a:tr h="362612">
                <a:tc>
                  <a:txBody>
                    <a:bodyPr/>
                    <a:lstStyle/>
                    <a:p>
                      <a:pPr algn="ctr">
                        <a:lnSpc>
                          <a:spcPct val="110000"/>
                        </a:lnSpc>
                        <a:spcAft>
                          <a:spcPts val="0"/>
                        </a:spcAft>
                      </a:pPr>
                      <a:r>
                        <a:rPr lang="nl-NL" sz="1400" b="1" cap="all" dirty="0">
                          <a:solidFill>
                            <a:schemeClr val="tx1"/>
                          </a:solidFill>
                          <a:effectLst/>
                        </a:rPr>
                        <a:t>Precisie</a:t>
                      </a: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tc>
                  <a:txBody>
                    <a:bodyPr/>
                    <a:lstStyle/>
                    <a:p>
                      <a:pPr algn="ctr">
                        <a:lnSpc>
                          <a:spcPct val="110000"/>
                        </a:lnSpc>
                        <a:spcAft>
                          <a:spcPts val="0"/>
                        </a:spcAft>
                      </a:pP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extLst>
                  <a:ext uri="{0D108BD9-81ED-4DB2-BD59-A6C34878D82A}">
                    <a16:rowId xmlns:a16="http://schemas.microsoft.com/office/drawing/2014/main" val="1469473443"/>
                  </a:ext>
                </a:extLst>
              </a:tr>
              <a:tr h="362612">
                <a:tc>
                  <a:txBody>
                    <a:bodyPr/>
                    <a:lstStyle/>
                    <a:p>
                      <a:pPr algn="ctr">
                        <a:lnSpc>
                          <a:spcPct val="110000"/>
                        </a:lnSpc>
                        <a:spcAft>
                          <a:spcPts val="0"/>
                        </a:spcAft>
                      </a:pPr>
                      <a:r>
                        <a:rPr lang="nl-NL" sz="1400" b="1" cap="all" dirty="0">
                          <a:solidFill>
                            <a:schemeClr val="tx1"/>
                          </a:solidFill>
                          <a:effectLst/>
                        </a:rPr>
                        <a:t>Privacy</a:t>
                      </a: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tc>
                  <a:txBody>
                    <a:bodyPr/>
                    <a:lstStyle/>
                    <a:p>
                      <a:pPr algn="ctr">
                        <a:lnSpc>
                          <a:spcPct val="110000"/>
                        </a:lnSpc>
                        <a:spcAft>
                          <a:spcPts val="0"/>
                        </a:spcAft>
                      </a:pP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extLst>
                  <a:ext uri="{0D108BD9-81ED-4DB2-BD59-A6C34878D82A}">
                    <a16:rowId xmlns:a16="http://schemas.microsoft.com/office/drawing/2014/main" val="1180595217"/>
                  </a:ext>
                </a:extLst>
              </a:tr>
              <a:tr h="362612">
                <a:tc>
                  <a:txBody>
                    <a:bodyPr/>
                    <a:lstStyle/>
                    <a:p>
                      <a:pPr algn="ctr">
                        <a:lnSpc>
                          <a:spcPct val="110000"/>
                        </a:lnSpc>
                        <a:spcAft>
                          <a:spcPts val="0"/>
                        </a:spcAft>
                      </a:pPr>
                      <a:r>
                        <a:rPr lang="nl-NL" sz="1400" b="1" cap="all" dirty="0">
                          <a:solidFill>
                            <a:schemeClr val="tx1"/>
                          </a:solidFill>
                          <a:effectLst/>
                        </a:rPr>
                        <a:t>Redelijkheid</a:t>
                      </a: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tc>
                  <a:txBody>
                    <a:bodyPr/>
                    <a:lstStyle/>
                    <a:p>
                      <a:pPr algn="ctr">
                        <a:lnSpc>
                          <a:spcPct val="110000"/>
                        </a:lnSpc>
                        <a:spcAft>
                          <a:spcPts val="0"/>
                        </a:spcAft>
                      </a:pP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extLst>
                  <a:ext uri="{0D108BD9-81ED-4DB2-BD59-A6C34878D82A}">
                    <a16:rowId xmlns:a16="http://schemas.microsoft.com/office/drawing/2014/main" val="4031341644"/>
                  </a:ext>
                </a:extLst>
              </a:tr>
              <a:tr h="362612">
                <a:tc>
                  <a:txBody>
                    <a:bodyPr/>
                    <a:lstStyle/>
                    <a:p>
                      <a:pPr algn="ctr">
                        <a:lnSpc>
                          <a:spcPct val="110000"/>
                        </a:lnSpc>
                        <a:spcAft>
                          <a:spcPts val="0"/>
                        </a:spcAft>
                      </a:pPr>
                      <a:r>
                        <a:rPr lang="nl-NL" sz="1400" b="1" cap="all" dirty="0">
                          <a:solidFill>
                            <a:schemeClr val="tx1"/>
                          </a:solidFill>
                          <a:effectLst/>
                        </a:rPr>
                        <a:t>Referentiele integriteit</a:t>
                      </a: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tc>
                  <a:txBody>
                    <a:bodyPr/>
                    <a:lstStyle/>
                    <a:p>
                      <a:pPr algn="ctr">
                        <a:lnSpc>
                          <a:spcPct val="110000"/>
                        </a:lnSpc>
                        <a:spcAft>
                          <a:spcPts val="0"/>
                        </a:spcAft>
                      </a:pP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extLst>
                  <a:ext uri="{0D108BD9-81ED-4DB2-BD59-A6C34878D82A}">
                    <a16:rowId xmlns:a16="http://schemas.microsoft.com/office/drawing/2014/main" val="2238662212"/>
                  </a:ext>
                </a:extLst>
              </a:tr>
              <a:tr h="362612">
                <a:tc>
                  <a:txBody>
                    <a:bodyPr/>
                    <a:lstStyle/>
                    <a:p>
                      <a:pPr algn="ctr">
                        <a:lnSpc>
                          <a:spcPct val="110000"/>
                        </a:lnSpc>
                        <a:spcAft>
                          <a:spcPts val="0"/>
                        </a:spcAft>
                      </a:pPr>
                      <a:r>
                        <a:rPr lang="nl-NL" sz="1400" b="1" cap="all" dirty="0">
                          <a:solidFill>
                            <a:schemeClr val="tx1"/>
                          </a:solidFill>
                          <a:effectLst/>
                        </a:rPr>
                        <a:t>Tijdigheid</a:t>
                      </a: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tc>
                  <a:txBody>
                    <a:bodyPr/>
                    <a:lstStyle/>
                    <a:p>
                      <a:pPr algn="ctr">
                        <a:lnSpc>
                          <a:spcPct val="110000"/>
                        </a:lnSpc>
                        <a:spcAft>
                          <a:spcPts val="0"/>
                        </a:spcAft>
                      </a:pP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extLst>
                  <a:ext uri="{0D108BD9-81ED-4DB2-BD59-A6C34878D82A}">
                    <a16:rowId xmlns:a16="http://schemas.microsoft.com/office/drawing/2014/main" val="4112213222"/>
                  </a:ext>
                </a:extLst>
              </a:tr>
              <a:tr h="362612">
                <a:tc>
                  <a:txBody>
                    <a:bodyPr/>
                    <a:lstStyle/>
                    <a:p>
                      <a:pPr algn="ctr">
                        <a:lnSpc>
                          <a:spcPct val="110000"/>
                        </a:lnSpc>
                        <a:spcAft>
                          <a:spcPts val="0"/>
                        </a:spcAft>
                      </a:pPr>
                      <a:r>
                        <a:rPr lang="nl-NL" sz="1400" b="1" cap="all" dirty="0">
                          <a:solidFill>
                            <a:schemeClr val="tx1"/>
                          </a:solidFill>
                          <a:effectLst/>
                        </a:rPr>
                        <a:t>Uniekheid</a:t>
                      </a: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tc>
                  <a:txBody>
                    <a:bodyPr/>
                    <a:lstStyle/>
                    <a:p>
                      <a:pPr algn="ctr">
                        <a:lnSpc>
                          <a:spcPct val="110000"/>
                        </a:lnSpc>
                        <a:spcAft>
                          <a:spcPts val="0"/>
                        </a:spcAft>
                      </a:pP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extLst>
                  <a:ext uri="{0D108BD9-81ED-4DB2-BD59-A6C34878D82A}">
                    <a16:rowId xmlns:a16="http://schemas.microsoft.com/office/drawing/2014/main" val="3810098182"/>
                  </a:ext>
                </a:extLst>
              </a:tr>
              <a:tr h="362612">
                <a:tc>
                  <a:txBody>
                    <a:bodyPr/>
                    <a:lstStyle/>
                    <a:p>
                      <a:pPr algn="ctr">
                        <a:lnSpc>
                          <a:spcPct val="110000"/>
                        </a:lnSpc>
                        <a:spcAft>
                          <a:spcPts val="0"/>
                        </a:spcAft>
                      </a:pPr>
                      <a:r>
                        <a:rPr lang="nl-NL" sz="1400" b="1" cap="all" dirty="0">
                          <a:solidFill>
                            <a:schemeClr val="tx1"/>
                          </a:solidFill>
                          <a:effectLst/>
                        </a:rPr>
                        <a:t>Validiteit</a:t>
                      </a: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tc>
                  <a:txBody>
                    <a:bodyPr/>
                    <a:lstStyle/>
                    <a:p>
                      <a:pPr algn="ctr">
                        <a:lnSpc>
                          <a:spcPct val="110000"/>
                        </a:lnSpc>
                        <a:spcAft>
                          <a:spcPts val="0"/>
                        </a:spcAft>
                      </a:pPr>
                      <a:endParaRPr lang="nl-NL" sz="1400" b="1" dirty="0">
                        <a:solidFill>
                          <a:schemeClr val="tx1"/>
                        </a:solidFill>
                        <a:effectLst/>
                        <a:latin typeface="Cambria" panose="02040503050406030204" pitchFamily="18" charset="0"/>
                        <a:ea typeface="Calibri" panose="020F0502020204030204" pitchFamily="34" charset="0"/>
                        <a:cs typeface="Times New Roman" panose="02020603050405020304" pitchFamily="18" charset="0"/>
                      </a:endParaRPr>
                    </a:p>
                  </a:txBody>
                  <a:tcPr marL="14303" marR="14303" marT="0" marB="0" anchor="ctr"/>
                </a:tc>
                <a:extLst>
                  <a:ext uri="{0D108BD9-81ED-4DB2-BD59-A6C34878D82A}">
                    <a16:rowId xmlns:a16="http://schemas.microsoft.com/office/drawing/2014/main" val="2540169565"/>
                  </a:ext>
                </a:extLst>
              </a:tr>
            </a:tbl>
          </a:graphicData>
        </a:graphic>
      </p:graphicFrame>
      <p:sp>
        <p:nvSpPr>
          <p:cNvPr id="5" name="Tijdelijke aanduiding voor dianummer 4">
            <a:extLst>
              <a:ext uri="{FF2B5EF4-FFF2-40B4-BE49-F238E27FC236}">
                <a16:creationId xmlns:a16="http://schemas.microsoft.com/office/drawing/2014/main" id="{DFF35F5C-02F3-4347-BEE6-DA25DA12D1C9}"/>
              </a:ext>
            </a:extLst>
          </p:cNvPr>
          <p:cNvSpPr>
            <a:spLocks noGrp="1"/>
          </p:cNvSpPr>
          <p:nvPr>
            <p:ph type="sldNum" sz="quarter" idx="12"/>
          </p:nvPr>
        </p:nvSpPr>
        <p:spPr/>
        <p:txBody>
          <a:bodyPr/>
          <a:lstStyle/>
          <a:p>
            <a:fld id="{FAC382EA-AAF4-41C6-A973-BB212F3D1075}" type="slidenum">
              <a:rPr lang="nl-NL" smtClean="0"/>
              <a:t>18</a:t>
            </a:fld>
            <a:endParaRPr lang="nl-NL" dirty="0"/>
          </a:p>
        </p:txBody>
      </p:sp>
    </p:spTree>
    <p:extLst>
      <p:ext uri="{BB962C8B-B14F-4D97-AF65-F5344CB8AC3E}">
        <p14:creationId xmlns:p14="http://schemas.microsoft.com/office/powerpoint/2010/main" val="1821393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CF1C2B-25FB-46AB-BA8F-5D9DEEFF33E4}"/>
              </a:ext>
            </a:extLst>
          </p:cNvPr>
          <p:cNvSpPr>
            <a:spLocks noGrp="1"/>
          </p:cNvSpPr>
          <p:nvPr>
            <p:ph type="title"/>
          </p:nvPr>
        </p:nvSpPr>
        <p:spPr>
          <a:solidFill>
            <a:schemeClr val="accent6">
              <a:lumMod val="40000"/>
              <a:lumOff val="60000"/>
            </a:schemeClr>
          </a:solidFill>
        </p:spPr>
        <p:txBody>
          <a:bodyPr/>
          <a:lstStyle/>
          <a:p>
            <a:r>
              <a:rPr lang="nl-NL" dirty="0"/>
              <a:t>9 Opgave data security</a:t>
            </a:r>
          </a:p>
        </p:txBody>
      </p:sp>
      <p:sp>
        <p:nvSpPr>
          <p:cNvPr id="3" name="Tijdelijke aanduiding voor inhoud 2">
            <a:extLst>
              <a:ext uri="{FF2B5EF4-FFF2-40B4-BE49-F238E27FC236}">
                <a16:creationId xmlns:a16="http://schemas.microsoft.com/office/drawing/2014/main" id="{994671B3-2522-437C-A607-E9A9922A05D5}"/>
              </a:ext>
            </a:extLst>
          </p:cNvPr>
          <p:cNvSpPr>
            <a:spLocks noGrp="1"/>
          </p:cNvSpPr>
          <p:nvPr>
            <p:ph idx="1"/>
          </p:nvPr>
        </p:nvSpPr>
        <p:spPr>
          <a:solidFill>
            <a:schemeClr val="accent6">
              <a:lumMod val="40000"/>
              <a:lumOff val="60000"/>
            </a:schemeClr>
          </a:solidFill>
        </p:spPr>
        <p:txBody>
          <a:bodyPr/>
          <a:lstStyle/>
          <a:p>
            <a:r>
              <a:rPr lang="nl-NL" b="1" dirty="0"/>
              <a:t>Geef aan voor een aantal entiteiten in de BIVP classificatie hoog, middel of laag voor onze brandstof app toepassing</a:t>
            </a:r>
          </a:p>
          <a:p>
            <a:r>
              <a:rPr lang="nl-NL" b="1" dirty="0"/>
              <a:t>Hoog betekent dat er veel maatregelen genomen moeten worden om dit kenmerk te borgen, laag is dat er weinig risico’s zijn voor deze BIVP kenmerken. </a:t>
            </a:r>
          </a:p>
          <a:p>
            <a:r>
              <a:rPr lang="nl-NL" b="1" dirty="0"/>
              <a:t>De PDF zit ook in het cursusmateriaal</a:t>
            </a:r>
          </a:p>
          <a:p>
            <a:r>
              <a:rPr lang="nl-NL" b="1" dirty="0"/>
              <a:t>Gebruik het sjabloon op de volgende slide</a:t>
            </a:r>
          </a:p>
        </p:txBody>
      </p:sp>
      <p:sp>
        <p:nvSpPr>
          <p:cNvPr id="4" name="Tijdelijke aanduiding voor dianummer 3">
            <a:extLst>
              <a:ext uri="{FF2B5EF4-FFF2-40B4-BE49-F238E27FC236}">
                <a16:creationId xmlns:a16="http://schemas.microsoft.com/office/drawing/2014/main" id="{49D5AD85-BA77-44AB-9E96-F05466A513B9}"/>
              </a:ext>
            </a:extLst>
          </p:cNvPr>
          <p:cNvSpPr>
            <a:spLocks noGrp="1"/>
          </p:cNvSpPr>
          <p:nvPr>
            <p:ph type="sldNum" sz="quarter" idx="12"/>
          </p:nvPr>
        </p:nvSpPr>
        <p:spPr/>
        <p:txBody>
          <a:bodyPr/>
          <a:lstStyle/>
          <a:p>
            <a:fld id="{FAC382EA-AAF4-41C6-A973-BB212F3D1075}" type="slidenum">
              <a:rPr lang="nl-NL" smtClean="0"/>
              <a:t>19</a:t>
            </a:fld>
            <a:endParaRPr lang="nl-NL" dirty="0"/>
          </a:p>
        </p:txBody>
      </p:sp>
      <p:sp>
        <p:nvSpPr>
          <p:cNvPr id="5" name="Ovaal 4">
            <a:extLst>
              <a:ext uri="{FF2B5EF4-FFF2-40B4-BE49-F238E27FC236}">
                <a16:creationId xmlns:a16="http://schemas.microsoft.com/office/drawing/2014/main" id="{AF461AFF-3AC1-9EF7-CD57-5537529A3E86}"/>
              </a:ext>
            </a:extLst>
          </p:cNvPr>
          <p:cNvSpPr/>
          <p:nvPr/>
        </p:nvSpPr>
        <p:spPr>
          <a:xfrm>
            <a:off x="427067" y="5415147"/>
            <a:ext cx="10272601" cy="1077727"/>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ln w="0"/>
                <a:solidFill>
                  <a:schemeClr val="tx1"/>
                </a:solidFill>
                <a:effectLst>
                  <a:outerShdw blurRad="38100" dist="19050" dir="2700000" algn="tl" rotWithShape="0">
                    <a:schemeClr val="dk1">
                      <a:alpha val="40000"/>
                    </a:schemeClr>
                  </a:outerShdw>
                </a:effectLst>
                <a:hlinkClick r:id="rId3"/>
              </a:rPr>
              <a:t>https://jarnobaselier.nl/biva-data-classificatie/</a:t>
            </a:r>
            <a:endParaRPr lang="nl-NL"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568228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solidFill>
            <a:schemeClr val="accent6">
              <a:lumMod val="40000"/>
              <a:lumOff val="60000"/>
            </a:schemeClr>
          </a:solidFill>
        </p:spPr>
        <p:txBody>
          <a:bodyPr/>
          <a:lstStyle/>
          <a:p>
            <a:r>
              <a:rPr lang="nl-NL" dirty="0"/>
              <a:t>1 Opgave data aspecten</a:t>
            </a:r>
          </a:p>
        </p:txBody>
      </p:sp>
      <p:sp>
        <p:nvSpPr>
          <p:cNvPr id="3" name="Tijdelijke aanduiding voor inhoud 2"/>
          <p:cNvSpPr>
            <a:spLocks noGrp="1"/>
          </p:cNvSpPr>
          <p:nvPr>
            <p:ph idx="1"/>
          </p:nvPr>
        </p:nvSpPr>
        <p:spPr>
          <a:solidFill>
            <a:schemeClr val="accent6">
              <a:lumMod val="40000"/>
              <a:lumOff val="60000"/>
            </a:schemeClr>
          </a:solidFill>
        </p:spPr>
        <p:txBody>
          <a:bodyPr>
            <a:normAutofit fontScale="85000" lnSpcReduction="10000"/>
          </a:bodyPr>
          <a:lstStyle/>
          <a:p>
            <a:pPr marL="0" indent="0">
              <a:buNone/>
            </a:pPr>
            <a:r>
              <a:rPr lang="nl-NL" dirty="0"/>
              <a:t>In een brandstof app worden de volgende gegevens aan de chauffeur getoond. Kan hij/zij op basis daarvan een beeld krijgen van de rijstijl. Benoem knelpunten voor de vier aspecten</a:t>
            </a:r>
          </a:p>
          <a:p>
            <a:endParaRPr lang="nl-NL" dirty="0"/>
          </a:p>
          <a:p>
            <a:endParaRPr lang="nl-NL" dirty="0"/>
          </a:p>
          <a:p>
            <a:endParaRPr lang="nl-NL" dirty="0"/>
          </a:p>
          <a:p>
            <a:endParaRPr lang="nl-NL" dirty="0"/>
          </a:p>
          <a:p>
            <a:endParaRPr lang="nl-NL" dirty="0"/>
          </a:p>
          <a:p>
            <a:endParaRPr lang="nl-NL" dirty="0"/>
          </a:p>
          <a:p>
            <a:endParaRPr lang="nl-NL" dirty="0"/>
          </a:p>
          <a:p>
            <a:pPr marL="0" indent="0">
              <a:buNone/>
            </a:pPr>
            <a:r>
              <a:rPr lang="nl-NL" dirty="0"/>
              <a:t>Op welke van deze aspecten kunnen knelpunten optreden, geef aan waarom?</a:t>
            </a:r>
          </a:p>
        </p:txBody>
      </p:sp>
      <p:graphicFrame>
        <p:nvGraphicFramePr>
          <p:cNvPr id="4" name="Tabel 3"/>
          <p:cNvGraphicFramePr>
            <a:graphicFrameLocks noGrp="1"/>
          </p:cNvGraphicFramePr>
          <p:nvPr>
            <p:extLst>
              <p:ext uri="{D42A27DB-BD31-4B8C-83A1-F6EECF244321}">
                <p14:modId xmlns:p14="http://schemas.microsoft.com/office/powerpoint/2010/main" val="261852267"/>
              </p:ext>
            </p:extLst>
          </p:nvPr>
        </p:nvGraphicFramePr>
        <p:xfrm>
          <a:off x="2445882" y="2769388"/>
          <a:ext cx="8043592" cy="1854200"/>
        </p:xfrm>
        <a:graphic>
          <a:graphicData uri="http://schemas.openxmlformats.org/drawingml/2006/table">
            <a:tbl>
              <a:tblPr firstRow="1" bandRow="1">
                <a:tableStyleId>{5C22544A-7EE6-4342-B048-85BDC9FD1C3A}</a:tableStyleId>
              </a:tblPr>
              <a:tblGrid>
                <a:gridCol w="3680849">
                  <a:extLst>
                    <a:ext uri="{9D8B030D-6E8A-4147-A177-3AD203B41FA5}">
                      <a16:colId xmlns:a16="http://schemas.microsoft.com/office/drawing/2014/main" val="20000"/>
                    </a:ext>
                  </a:extLst>
                </a:gridCol>
                <a:gridCol w="1712023">
                  <a:extLst>
                    <a:ext uri="{9D8B030D-6E8A-4147-A177-3AD203B41FA5}">
                      <a16:colId xmlns:a16="http://schemas.microsoft.com/office/drawing/2014/main" val="20001"/>
                    </a:ext>
                  </a:extLst>
                </a:gridCol>
                <a:gridCol w="2650720">
                  <a:extLst>
                    <a:ext uri="{9D8B030D-6E8A-4147-A177-3AD203B41FA5}">
                      <a16:colId xmlns:a16="http://schemas.microsoft.com/office/drawing/2014/main" val="20002"/>
                    </a:ext>
                  </a:extLst>
                </a:gridCol>
              </a:tblGrid>
              <a:tr h="370840">
                <a:tc>
                  <a:txBody>
                    <a:bodyPr/>
                    <a:lstStyle/>
                    <a:p>
                      <a:r>
                        <a:rPr lang="nl-NL" dirty="0"/>
                        <a:t>Ritdatum</a:t>
                      </a:r>
                    </a:p>
                  </a:txBody>
                  <a:tcPr/>
                </a:tc>
                <a:tc>
                  <a:txBody>
                    <a:bodyPr/>
                    <a:lstStyle/>
                    <a:p>
                      <a:r>
                        <a:rPr lang="nl-NL" dirty="0"/>
                        <a:t>Status</a:t>
                      </a:r>
                    </a:p>
                  </a:txBody>
                  <a:tcPr/>
                </a:tc>
                <a:tc>
                  <a:txBody>
                    <a:bodyPr/>
                    <a:lstStyle/>
                    <a:p>
                      <a:r>
                        <a:rPr lang="nl-NL" dirty="0"/>
                        <a:t>Brandstofverbruik</a:t>
                      </a:r>
                    </a:p>
                  </a:txBody>
                  <a:tcPr/>
                </a:tc>
                <a:extLst>
                  <a:ext uri="{0D108BD9-81ED-4DB2-BD59-A6C34878D82A}">
                    <a16:rowId xmlns:a16="http://schemas.microsoft.com/office/drawing/2014/main" val="10000"/>
                  </a:ext>
                </a:extLst>
              </a:tr>
              <a:tr h="370840">
                <a:tc>
                  <a:txBody>
                    <a:bodyPr/>
                    <a:lstStyle/>
                    <a:p>
                      <a:r>
                        <a:rPr lang="nl-NL" dirty="0"/>
                        <a:t>10-5</a:t>
                      </a:r>
                    </a:p>
                  </a:txBody>
                  <a:tcPr/>
                </a:tc>
                <a:tc>
                  <a:txBody>
                    <a:bodyPr/>
                    <a:lstStyle/>
                    <a:p>
                      <a:r>
                        <a:rPr lang="nl-NL" dirty="0"/>
                        <a:t>1</a:t>
                      </a:r>
                    </a:p>
                  </a:txBody>
                  <a:tcPr/>
                </a:tc>
                <a:tc>
                  <a:txBody>
                    <a:bodyPr/>
                    <a:lstStyle/>
                    <a:p>
                      <a:r>
                        <a:rPr lang="nl-NL" dirty="0"/>
                        <a:t>20</a:t>
                      </a:r>
                    </a:p>
                  </a:txBody>
                  <a:tcPr/>
                </a:tc>
                <a:extLst>
                  <a:ext uri="{0D108BD9-81ED-4DB2-BD59-A6C34878D82A}">
                    <a16:rowId xmlns:a16="http://schemas.microsoft.com/office/drawing/2014/main" val="10001"/>
                  </a:ext>
                </a:extLst>
              </a:tr>
              <a:tr h="370840">
                <a:tc>
                  <a:txBody>
                    <a:bodyPr/>
                    <a:lstStyle/>
                    <a:p>
                      <a:r>
                        <a:rPr lang="nl-NL" dirty="0"/>
                        <a:t>21-07-2018</a:t>
                      </a:r>
                    </a:p>
                  </a:txBody>
                  <a:tcPr/>
                </a:tc>
                <a:tc>
                  <a:txBody>
                    <a:bodyPr/>
                    <a:lstStyle/>
                    <a:p>
                      <a:r>
                        <a:rPr lang="nl-NL" dirty="0"/>
                        <a:t>5</a:t>
                      </a:r>
                    </a:p>
                  </a:txBody>
                  <a:tcPr/>
                </a:tc>
                <a:tc>
                  <a:txBody>
                    <a:bodyPr/>
                    <a:lstStyle/>
                    <a:p>
                      <a:r>
                        <a:rPr lang="nl-NL" dirty="0"/>
                        <a:t>24.30</a:t>
                      </a:r>
                    </a:p>
                  </a:txBody>
                  <a:tcPr/>
                </a:tc>
                <a:extLst>
                  <a:ext uri="{0D108BD9-81ED-4DB2-BD59-A6C34878D82A}">
                    <a16:rowId xmlns:a16="http://schemas.microsoft.com/office/drawing/2014/main" val="10002"/>
                  </a:ext>
                </a:extLst>
              </a:tr>
              <a:tr h="370840">
                <a:tc>
                  <a:txBody>
                    <a:bodyPr/>
                    <a:lstStyle/>
                    <a:p>
                      <a:endParaRPr lang="nl-NL" dirty="0"/>
                    </a:p>
                  </a:txBody>
                  <a:tcPr/>
                </a:tc>
                <a:tc>
                  <a:txBody>
                    <a:bodyPr/>
                    <a:lstStyle/>
                    <a:p>
                      <a:r>
                        <a:rPr lang="nl-NL" dirty="0"/>
                        <a:t>3</a:t>
                      </a:r>
                    </a:p>
                  </a:txBody>
                  <a:tcPr/>
                </a:tc>
                <a:tc>
                  <a:txBody>
                    <a:bodyPr/>
                    <a:lstStyle/>
                    <a:p>
                      <a:r>
                        <a:rPr lang="nl-NL" dirty="0"/>
                        <a:t>30.573</a:t>
                      </a:r>
                    </a:p>
                  </a:txBody>
                  <a:tcPr/>
                </a:tc>
                <a:extLst>
                  <a:ext uri="{0D108BD9-81ED-4DB2-BD59-A6C34878D82A}">
                    <a16:rowId xmlns:a16="http://schemas.microsoft.com/office/drawing/2014/main" val="81930326"/>
                  </a:ext>
                </a:extLst>
              </a:tr>
              <a:tr h="370840">
                <a:tc>
                  <a:txBody>
                    <a:bodyPr/>
                    <a:lstStyle/>
                    <a:p>
                      <a:r>
                        <a:rPr lang="nl-NL" dirty="0"/>
                        <a:t>17-16</a:t>
                      </a:r>
                    </a:p>
                  </a:txBody>
                  <a:tcPr/>
                </a:tc>
                <a:tc>
                  <a:txBody>
                    <a:bodyPr/>
                    <a:lstStyle/>
                    <a:p>
                      <a:r>
                        <a:rPr lang="nl-NL" dirty="0"/>
                        <a:t>3</a:t>
                      </a:r>
                    </a:p>
                  </a:txBody>
                  <a:tcPr/>
                </a:tc>
                <a:tc>
                  <a:txBody>
                    <a:bodyPr/>
                    <a:lstStyle/>
                    <a:p>
                      <a:r>
                        <a:rPr lang="nl-NL" dirty="0"/>
                        <a:t>56</a:t>
                      </a:r>
                    </a:p>
                  </a:txBody>
                  <a:tcPr/>
                </a:tc>
                <a:extLst>
                  <a:ext uri="{0D108BD9-81ED-4DB2-BD59-A6C34878D82A}">
                    <a16:rowId xmlns:a16="http://schemas.microsoft.com/office/drawing/2014/main" val="4180741410"/>
                  </a:ext>
                </a:extLst>
              </a:tr>
            </a:tbl>
          </a:graphicData>
        </a:graphic>
      </p:graphicFrame>
      <p:sp>
        <p:nvSpPr>
          <p:cNvPr id="5" name="Tijdelijke aanduiding voor dianummer 4">
            <a:extLst>
              <a:ext uri="{FF2B5EF4-FFF2-40B4-BE49-F238E27FC236}">
                <a16:creationId xmlns:a16="http://schemas.microsoft.com/office/drawing/2014/main" id="{EBDE1FD1-0AB3-4B02-9783-F7BCFF76B022}"/>
              </a:ext>
            </a:extLst>
          </p:cNvPr>
          <p:cNvSpPr>
            <a:spLocks noGrp="1"/>
          </p:cNvSpPr>
          <p:nvPr>
            <p:ph type="sldNum" sz="quarter" idx="12"/>
          </p:nvPr>
        </p:nvSpPr>
        <p:spPr/>
        <p:txBody>
          <a:bodyPr/>
          <a:lstStyle/>
          <a:p>
            <a:fld id="{FAC382EA-AAF4-41C6-A973-BB212F3D1075}" type="slidenum">
              <a:rPr lang="nl-NL" smtClean="0"/>
              <a:t>2</a:t>
            </a:fld>
            <a:endParaRPr lang="nl-NL" dirty="0"/>
          </a:p>
        </p:txBody>
      </p:sp>
    </p:spTree>
    <p:extLst>
      <p:ext uri="{BB962C8B-B14F-4D97-AF65-F5344CB8AC3E}">
        <p14:creationId xmlns:p14="http://schemas.microsoft.com/office/powerpoint/2010/main" val="17607687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94165D-720F-4238-AA60-9A3B7B70AE3A}"/>
              </a:ext>
            </a:extLst>
          </p:cNvPr>
          <p:cNvSpPr>
            <a:spLocks noGrp="1"/>
          </p:cNvSpPr>
          <p:nvPr>
            <p:ph type="title"/>
          </p:nvPr>
        </p:nvSpPr>
        <p:spPr>
          <a:solidFill>
            <a:schemeClr val="accent6">
              <a:lumMod val="40000"/>
              <a:lumOff val="60000"/>
            </a:schemeClr>
          </a:solidFill>
        </p:spPr>
        <p:txBody>
          <a:bodyPr/>
          <a:lstStyle/>
          <a:p>
            <a:r>
              <a:rPr lang="nl-NL" dirty="0"/>
              <a:t>Uitwerking security</a:t>
            </a:r>
          </a:p>
        </p:txBody>
      </p:sp>
      <p:graphicFrame>
        <p:nvGraphicFramePr>
          <p:cNvPr id="5" name="Tabel 5">
            <a:extLst>
              <a:ext uri="{FF2B5EF4-FFF2-40B4-BE49-F238E27FC236}">
                <a16:creationId xmlns:a16="http://schemas.microsoft.com/office/drawing/2014/main" id="{30E0A76E-14B6-47E8-B718-10AC0006C18C}"/>
              </a:ext>
            </a:extLst>
          </p:cNvPr>
          <p:cNvGraphicFramePr>
            <a:graphicFrameLocks noGrp="1"/>
          </p:cNvGraphicFramePr>
          <p:nvPr>
            <p:ph idx="1"/>
            <p:extLst>
              <p:ext uri="{D42A27DB-BD31-4B8C-83A1-F6EECF244321}">
                <p14:modId xmlns:p14="http://schemas.microsoft.com/office/powerpoint/2010/main" val="693677421"/>
              </p:ext>
            </p:extLst>
          </p:nvPr>
        </p:nvGraphicFramePr>
        <p:xfrm>
          <a:off x="838203" y="1351434"/>
          <a:ext cx="10515595" cy="5222647"/>
        </p:xfrm>
        <a:graphic>
          <a:graphicData uri="http://schemas.openxmlformats.org/drawingml/2006/table">
            <a:tbl>
              <a:tblPr firstRow="1" bandRow="1">
                <a:tableStyleId>{5C22544A-7EE6-4342-B048-85BDC9FD1C3A}</a:tableStyleId>
              </a:tblPr>
              <a:tblGrid>
                <a:gridCol w="2103119">
                  <a:extLst>
                    <a:ext uri="{9D8B030D-6E8A-4147-A177-3AD203B41FA5}">
                      <a16:colId xmlns:a16="http://schemas.microsoft.com/office/drawing/2014/main" val="3444285137"/>
                    </a:ext>
                  </a:extLst>
                </a:gridCol>
                <a:gridCol w="2103119">
                  <a:extLst>
                    <a:ext uri="{9D8B030D-6E8A-4147-A177-3AD203B41FA5}">
                      <a16:colId xmlns:a16="http://schemas.microsoft.com/office/drawing/2014/main" val="3046920356"/>
                    </a:ext>
                  </a:extLst>
                </a:gridCol>
                <a:gridCol w="2103119">
                  <a:extLst>
                    <a:ext uri="{9D8B030D-6E8A-4147-A177-3AD203B41FA5}">
                      <a16:colId xmlns:a16="http://schemas.microsoft.com/office/drawing/2014/main" val="3580661614"/>
                    </a:ext>
                  </a:extLst>
                </a:gridCol>
                <a:gridCol w="2103119">
                  <a:extLst>
                    <a:ext uri="{9D8B030D-6E8A-4147-A177-3AD203B41FA5}">
                      <a16:colId xmlns:a16="http://schemas.microsoft.com/office/drawing/2014/main" val="2584687138"/>
                    </a:ext>
                  </a:extLst>
                </a:gridCol>
                <a:gridCol w="2103119">
                  <a:extLst>
                    <a:ext uri="{9D8B030D-6E8A-4147-A177-3AD203B41FA5}">
                      <a16:colId xmlns:a16="http://schemas.microsoft.com/office/drawing/2014/main" val="184327521"/>
                    </a:ext>
                  </a:extLst>
                </a:gridCol>
              </a:tblGrid>
              <a:tr h="416597">
                <a:tc>
                  <a:txBody>
                    <a:bodyPr/>
                    <a:lstStyle/>
                    <a:p>
                      <a:r>
                        <a:rPr lang="nl-NL" dirty="0" err="1">
                          <a:solidFill>
                            <a:sysClr val="windowText" lastClr="000000"/>
                          </a:solidFill>
                        </a:rPr>
                        <a:t>DataEntiteit</a:t>
                      </a:r>
                      <a:endParaRPr lang="nl-NL" dirty="0">
                        <a:solidFill>
                          <a:sysClr val="windowText" lastClr="000000"/>
                        </a:solidFill>
                      </a:endParaRPr>
                    </a:p>
                  </a:txBody>
                  <a:tcPr>
                    <a:solidFill>
                      <a:schemeClr val="accent6">
                        <a:lumMod val="40000"/>
                        <a:lumOff val="60000"/>
                      </a:schemeClr>
                    </a:solidFill>
                  </a:tcPr>
                </a:tc>
                <a:tc>
                  <a:txBody>
                    <a:bodyPr/>
                    <a:lstStyle/>
                    <a:p>
                      <a:r>
                        <a:rPr lang="nl-NL" dirty="0">
                          <a:solidFill>
                            <a:sysClr val="windowText" lastClr="000000"/>
                          </a:solidFill>
                        </a:rPr>
                        <a:t>Beschikbaarheid</a:t>
                      </a:r>
                    </a:p>
                    <a:p>
                      <a:r>
                        <a:rPr lang="nl-NL" dirty="0">
                          <a:solidFill>
                            <a:sysClr val="windowText" lastClr="000000"/>
                          </a:solidFill>
                        </a:rPr>
                        <a:t>Maatregelen</a:t>
                      </a:r>
                    </a:p>
                  </a:txBody>
                  <a:tcPr>
                    <a:solidFill>
                      <a:schemeClr val="accent6">
                        <a:lumMod val="40000"/>
                        <a:lumOff val="60000"/>
                      </a:schemeClr>
                    </a:solidFill>
                  </a:tcPr>
                </a:tc>
                <a:tc>
                  <a:txBody>
                    <a:bodyPr/>
                    <a:lstStyle/>
                    <a:p>
                      <a:r>
                        <a:rPr lang="nl-NL" dirty="0">
                          <a:solidFill>
                            <a:sysClr val="windowText" lastClr="000000"/>
                          </a:solidFill>
                        </a:rPr>
                        <a:t>Integriteit</a:t>
                      </a:r>
                    </a:p>
                    <a:p>
                      <a:r>
                        <a:rPr lang="nl-NL" dirty="0">
                          <a:solidFill>
                            <a:sysClr val="windowText" lastClr="000000"/>
                          </a:solidFill>
                        </a:rPr>
                        <a:t>maatregelen</a:t>
                      </a:r>
                    </a:p>
                  </a:txBody>
                  <a:tcPr>
                    <a:solidFill>
                      <a:schemeClr val="accent6">
                        <a:lumMod val="40000"/>
                        <a:lumOff val="60000"/>
                      </a:schemeClr>
                    </a:solidFill>
                  </a:tcPr>
                </a:tc>
                <a:tc>
                  <a:txBody>
                    <a:bodyPr/>
                    <a:lstStyle/>
                    <a:p>
                      <a:r>
                        <a:rPr lang="nl-NL" dirty="0">
                          <a:solidFill>
                            <a:sysClr val="windowText" lastClr="000000"/>
                          </a:solidFill>
                        </a:rPr>
                        <a:t>Vertrouwelijkheid</a:t>
                      </a:r>
                    </a:p>
                    <a:p>
                      <a:r>
                        <a:rPr lang="nl-NL" dirty="0">
                          <a:solidFill>
                            <a:sysClr val="windowText" lastClr="000000"/>
                          </a:solidFill>
                        </a:rPr>
                        <a:t>maatregelen</a:t>
                      </a:r>
                    </a:p>
                  </a:txBody>
                  <a:tcPr>
                    <a:solidFill>
                      <a:schemeClr val="accent6">
                        <a:lumMod val="40000"/>
                        <a:lumOff val="60000"/>
                      </a:schemeClr>
                    </a:solidFill>
                  </a:tcPr>
                </a:tc>
                <a:tc>
                  <a:txBody>
                    <a:bodyPr/>
                    <a:lstStyle/>
                    <a:p>
                      <a:r>
                        <a:rPr lang="nl-NL" dirty="0">
                          <a:solidFill>
                            <a:sysClr val="windowText" lastClr="000000"/>
                          </a:solidFill>
                        </a:rPr>
                        <a:t>Privacy</a:t>
                      </a:r>
                    </a:p>
                    <a:p>
                      <a:r>
                        <a:rPr lang="nl-NL" dirty="0">
                          <a:solidFill>
                            <a:sysClr val="windowText" lastClr="000000"/>
                          </a:solidFill>
                        </a:rPr>
                        <a:t>maatregelen</a:t>
                      </a:r>
                    </a:p>
                  </a:txBody>
                  <a:tcPr>
                    <a:solidFill>
                      <a:schemeClr val="accent6">
                        <a:lumMod val="40000"/>
                        <a:lumOff val="60000"/>
                      </a:schemeClr>
                    </a:solidFill>
                  </a:tcPr>
                </a:tc>
                <a:extLst>
                  <a:ext uri="{0D108BD9-81ED-4DB2-BD59-A6C34878D82A}">
                    <a16:rowId xmlns:a16="http://schemas.microsoft.com/office/drawing/2014/main" val="1029969499"/>
                  </a:ext>
                </a:extLst>
              </a:tr>
              <a:tr h="416597">
                <a:tc>
                  <a:txBody>
                    <a:bodyPr/>
                    <a:lstStyle/>
                    <a:p>
                      <a:r>
                        <a:rPr lang="nl-NL" dirty="0">
                          <a:solidFill>
                            <a:sysClr val="windowText" lastClr="000000"/>
                          </a:solidFill>
                        </a:rPr>
                        <a:t>Auto</a:t>
                      </a:r>
                    </a:p>
                  </a:txBody>
                  <a:tcP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solidFill>
                            <a:sysClr val="windowText" lastClr="000000"/>
                          </a:solidFill>
                        </a:rPr>
                        <a:t>Hoog</a:t>
                      </a:r>
                    </a:p>
                  </a:txBody>
                  <a:tcPr>
                    <a:solidFill>
                      <a:schemeClr val="accent6">
                        <a:lumMod val="40000"/>
                        <a:lumOff val="60000"/>
                      </a:schemeClr>
                    </a:solidFill>
                  </a:tcPr>
                </a:tc>
                <a:tc>
                  <a:txBody>
                    <a:bodyPr/>
                    <a:lstStyle/>
                    <a:p>
                      <a:r>
                        <a:rPr lang="nl-NL" dirty="0">
                          <a:solidFill>
                            <a:sysClr val="windowText" lastClr="000000"/>
                          </a:solidFill>
                        </a:rPr>
                        <a:t>Hoog</a:t>
                      </a:r>
                    </a:p>
                  </a:txBody>
                  <a:tcPr>
                    <a:solidFill>
                      <a:schemeClr val="accent6">
                        <a:lumMod val="40000"/>
                        <a:lumOff val="60000"/>
                      </a:schemeClr>
                    </a:solidFill>
                  </a:tcPr>
                </a:tc>
                <a:tc>
                  <a:txBody>
                    <a:bodyPr/>
                    <a:lstStyle/>
                    <a:p>
                      <a:r>
                        <a:rPr lang="nl-NL" dirty="0">
                          <a:solidFill>
                            <a:sysClr val="windowText" lastClr="000000"/>
                          </a:solidFill>
                        </a:rPr>
                        <a:t>Laag</a:t>
                      </a:r>
                    </a:p>
                  </a:txBody>
                  <a:tcPr>
                    <a:solidFill>
                      <a:schemeClr val="accent6">
                        <a:lumMod val="40000"/>
                        <a:lumOff val="60000"/>
                      </a:schemeClr>
                    </a:solidFill>
                  </a:tcPr>
                </a:tc>
                <a:tc>
                  <a:txBody>
                    <a:bodyPr/>
                    <a:lstStyle/>
                    <a:p>
                      <a:r>
                        <a:rPr lang="nl-NL" dirty="0">
                          <a:solidFill>
                            <a:sysClr val="windowText" lastClr="000000"/>
                          </a:solidFill>
                        </a:rPr>
                        <a:t>Laag</a:t>
                      </a:r>
                    </a:p>
                  </a:txBody>
                  <a:tcPr>
                    <a:solidFill>
                      <a:schemeClr val="accent6">
                        <a:lumMod val="40000"/>
                        <a:lumOff val="60000"/>
                      </a:schemeClr>
                    </a:solidFill>
                  </a:tcPr>
                </a:tc>
                <a:extLst>
                  <a:ext uri="{0D108BD9-81ED-4DB2-BD59-A6C34878D82A}">
                    <a16:rowId xmlns:a16="http://schemas.microsoft.com/office/drawing/2014/main" val="1951823211"/>
                  </a:ext>
                </a:extLst>
              </a:tr>
              <a:tr h="416597">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extLst>
                  <a:ext uri="{0D108BD9-81ED-4DB2-BD59-A6C34878D82A}">
                    <a16:rowId xmlns:a16="http://schemas.microsoft.com/office/drawing/2014/main" val="3527545566"/>
                  </a:ext>
                </a:extLst>
              </a:tr>
              <a:tr h="416597">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extLst>
                  <a:ext uri="{0D108BD9-81ED-4DB2-BD59-A6C34878D82A}">
                    <a16:rowId xmlns:a16="http://schemas.microsoft.com/office/drawing/2014/main" val="52663807"/>
                  </a:ext>
                </a:extLst>
              </a:tr>
              <a:tr h="416597">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extLst>
                  <a:ext uri="{0D108BD9-81ED-4DB2-BD59-A6C34878D82A}">
                    <a16:rowId xmlns:a16="http://schemas.microsoft.com/office/drawing/2014/main" val="721753557"/>
                  </a:ext>
                </a:extLst>
              </a:tr>
              <a:tr h="416597">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extLst>
                  <a:ext uri="{0D108BD9-81ED-4DB2-BD59-A6C34878D82A}">
                    <a16:rowId xmlns:a16="http://schemas.microsoft.com/office/drawing/2014/main" val="4276117371"/>
                  </a:ext>
                </a:extLst>
              </a:tr>
              <a:tr h="416597">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extLst>
                  <a:ext uri="{0D108BD9-81ED-4DB2-BD59-A6C34878D82A}">
                    <a16:rowId xmlns:a16="http://schemas.microsoft.com/office/drawing/2014/main" val="3561845310"/>
                  </a:ext>
                </a:extLst>
              </a:tr>
              <a:tr h="416597">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extLst>
                  <a:ext uri="{0D108BD9-81ED-4DB2-BD59-A6C34878D82A}">
                    <a16:rowId xmlns:a16="http://schemas.microsoft.com/office/drawing/2014/main" val="3273643693"/>
                  </a:ext>
                </a:extLst>
              </a:tr>
              <a:tr h="416597">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extLst>
                  <a:ext uri="{0D108BD9-81ED-4DB2-BD59-A6C34878D82A}">
                    <a16:rowId xmlns:a16="http://schemas.microsoft.com/office/drawing/2014/main" val="4110905935"/>
                  </a:ext>
                </a:extLst>
              </a:tr>
              <a:tr h="416597">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extLst>
                  <a:ext uri="{0D108BD9-81ED-4DB2-BD59-A6C34878D82A}">
                    <a16:rowId xmlns:a16="http://schemas.microsoft.com/office/drawing/2014/main" val="506940992"/>
                  </a:ext>
                </a:extLst>
              </a:tr>
              <a:tr h="416597">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extLst>
                  <a:ext uri="{0D108BD9-81ED-4DB2-BD59-A6C34878D82A}">
                    <a16:rowId xmlns:a16="http://schemas.microsoft.com/office/drawing/2014/main" val="1456577517"/>
                  </a:ext>
                </a:extLst>
              </a:tr>
              <a:tr h="416597">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tc>
                  <a:txBody>
                    <a:bodyPr/>
                    <a:lstStyle/>
                    <a:p>
                      <a:endParaRPr lang="nl-NL" dirty="0">
                        <a:solidFill>
                          <a:sysClr val="windowText" lastClr="000000"/>
                        </a:solidFill>
                      </a:endParaRPr>
                    </a:p>
                  </a:txBody>
                  <a:tcPr>
                    <a:solidFill>
                      <a:schemeClr val="accent6">
                        <a:lumMod val="40000"/>
                        <a:lumOff val="60000"/>
                      </a:schemeClr>
                    </a:solidFill>
                  </a:tcPr>
                </a:tc>
                <a:extLst>
                  <a:ext uri="{0D108BD9-81ED-4DB2-BD59-A6C34878D82A}">
                    <a16:rowId xmlns:a16="http://schemas.microsoft.com/office/drawing/2014/main" val="618993083"/>
                  </a:ext>
                </a:extLst>
              </a:tr>
            </a:tbl>
          </a:graphicData>
        </a:graphic>
      </p:graphicFrame>
      <p:sp>
        <p:nvSpPr>
          <p:cNvPr id="4" name="Tijdelijke aanduiding voor dianummer 3">
            <a:extLst>
              <a:ext uri="{FF2B5EF4-FFF2-40B4-BE49-F238E27FC236}">
                <a16:creationId xmlns:a16="http://schemas.microsoft.com/office/drawing/2014/main" id="{F0846ED9-8085-4A06-9996-DDC4C2ED565E}"/>
              </a:ext>
            </a:extLst>
          </p:cNvPr>
          <p:cNvSpPr>
            <a:spLocks noGrp="1"/>
          </p:cNvSpPr>
          <p:nvPr>
            <p:ph type="sldNum" sz="quarter" idx="12"/>
          </p:nvPr>
        </p:nvSpPr>
        <p:spPr/>
        <p:txBody>
          <a:bodyPr/>
          <a:lstStyle/>
          <a:p>
            <a:fld id="{FAC382EA-AAF4-41C6-A973-BB212F3D1075}" type="slidenum">
              <a:rPr lang="nl-NL" smtClean="0"/>
              <a:t>20</a:t>
            </a:fld>
            <a:endParaRPr lang="nl-NL" dirty="0"/>
          </a:p>
        </p:txBody>
      </p:sp>
    </p:spTree>
    <p:extLst>
      <p:ext uri="{BB962C8B-B14F-4D97-AF65-F5344CB8AC3E}">
        <p14:creationId xmlns:p14="http://schemas.microsoft.com/office/powerpoint/2010/main" val="10068188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CE6610-CC74-4E66-8423-E424E8AF545F}"/>
              </a:ext>
            </a:extLst>
          </p:cNvPr>
          <p:cNvSpPr>
            <a:spLocks noGrp="1"/>
          </p:cNvSpPr>
          <p:nvPr>
            <p:ph type="title"/>
          </p:nvPr>
        </p:nvSpPr>
        <p:spPr>
          <a:solidFill>
            <a:schemeClr val="accent6">
              <a:lumMod val="20000"/>
              <a:lumOff val="80000"/>
            </a:schemeClr>
          </a:solidFill>
        </p:spPr>
        <p:txBody>
          <a:bodyPr/>
          <a:lstStyle/>
          <a:p>
            <a:r>
              <a:rPr lang="nl-NL" dirty="0"/>
              <a:t>10 Extra Opgave Data Visualisatie</a:t>
            </a:r>
          </a:p>
        </p:txBody>
      </p:sp>
      <p:sp>
        <p:nvSpPr>
          <p:cNvPr id="3" name="Tijdelijke aanduiding voor inhoud 2">
            <a:extLst>
              <a:ext uri="{FF2B5EF4-FFF2-40B4-BE49-F238E27FC236}">
                <a16:creationId xmlns:a16="http://schemas.microsoft.com/office/drawing/2014/main" id="{CC3994FB-A54B-4D06-8ED0-0776A4703C86}"/>
              </a:ext>
            </a:extLst>
          </p:cNvPr>
          <p:cNvSpPr>
            <a:spLocks noGrp="1"/>
          </p:cNvSpPr>
          <p:nvPr>
            <p:ph idx="1"/>
          </p:nvPr>
        </p:nvSpPr>
        <p:spPr>
          <a:xfrm>
            <a:off x="7362334" y="1825625"/>
            <a:ext cx="3991466" cy="4351338"/>
          </a:xfrm>
          <a:solidFill>
            <a:schemeClr val="accent6">
              <a:lumMod val="20000"/>
              <a:lumOff val="80000"/>
            </a:schemeClr>
          </a:solidFill>
        </p:spPr>
        <p:txBody>
          <a:bodyPr/>
          <a:lstStyle/>
          <a:p>
            <a:r>
              <a:rPr lang="nl-NL" dirty="0"/>
              <a:t>Bediscussieer in tweetallen wat hier wordt gevisualiseerd</a:t>
            </a:r>
          </a:p>
          <a:p>
            <a:r>
              <a:rPr lang="nl-NL" dirty="0"/>
              <a:t>Kun je een alternatief verzinnen</a:t>
            </a:r>
          </a:p>
          <a:p>
            <a:r>
              <a:rPr lang="nl-NL" dirty="0"/>
              <a:t>Wat denk je over de doelgroep?</a:t>
            </a:r>
          </a:p>
        </p:txBody>
      </p:sp>
      <p:pic>
        <p:nvPicPr>
          <p:cNvPr id="5" name="Afbeelding 4">
            <a:extLst>
              <a:ext uri="{FF2B5EF4-FFF2-40B4-BE49-F238E27FC236}">
                <a16:creationId xmlns:a16="http://schemas.microsoft.com/office/drawing/2014/main" id="{F02F5D66-49AF-4937-AE9D-C1ABA9B923EC}"/>
              </a:ext>
            </a:extLst>
          </p:cNvPr>
          <p:cNvPicPr>
            <a:picLocks noChangeAspect="1"/>
          </p:cNvPicPr>
          <p:nvPr/>
        </p:nvPicPr>
        <p:blipFill>
          <a:blip r:embed="rId3"/>
          <a:stretch>
            <a:fillRect/>
          </a:stretch>
        </p:blipFill>
        <p:spPr>
          <a:xfrm>
            <a:off x="838200" y="2130458"/>
            <a:ext cx="6323198" cy="3437493"/>
          </a:xfrm>
          <a:prstGeom prst="rect">
            <a:avLst/>
          </a:prstGeom>
        </p:spPr>
      </p:pic>
      <p:sp>
        <p:nvSpPr>
          <p:cNvPr id="4" name="Tijdelijke aanduiding voor dianummer 3">
            <a:extLst>
              <a:ext uri="{FF2B5EF4-FFF2-40B4-BE49-F238E27FC236}">
                <a16:creationId xmlns:a16="http://schemas.microsoft.com/office/drawing/2014/main" id="{DEE2DC69-C48C-4248-93DB-5FAB97F84D7B}"/>
              </a:ext>
            </a:extLst>
          </p:cNvPr>
          <p:cNvSpPr>
            <a:spLocks noGrp="1"/>
          </p:cNvSpPr>
          <p:nvPr>
            <p:ph type="sldNum" sz="quarter" idx="12"/>
          </p:nvPr>
        </p:nvSpPr>
        <p:spPr/>
        <p:txBody>
          <a:bodyPr/>
          <a:lstStyle/>
          <a:p>
            <a:fld id="{FAC382EA-AAF4-41C6-A973-BB212F3D1075}" type="slidenum">
              <a:rPr lang="nl-NL" smtClean="0"/>
              <a:t>21</a:t>
            </a:fld>
            <a:endParaRPr lang="nl-NL" dirty="0"/>
          </a:p>
        </p:txBody>
      </p:sp>
    </p:spTree>
    <p:extLst>
      <p:ext uri="{BB962C8B-B14F-4D97-AF65-F5344CB8AC3E}">
        <p14:creationId xmlns:p14="http://schemas.microsoft.com/office/powerpoint/2010/main" val="7515020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24AD910E-8887-0D5B-F37D-9989C8EA105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21B101A-63F6-1B3A-6CAC-5B5BED604D50}"/>
              </a:ext>
            </a:extLst>
          </p:cNvPr>
          <p:cNvSpPr>
            <a:spLocks noGrp="1"/>
          </p:cNvSpPr>
          <p:nvPr>
            <p:ph type="title"/>
          </p:nvPr>
        </p:nvSpPr>
        <p:spPr>
          <a:solidFill>
            <a:schemeClr val="accent6">
              <a:lumMod val="40000"/>
              <a:lumOff val="60000"/>
            </a:schemeClr>
          </a:solidFill>
        </p:spPr>
        <p:txBody>
          <a:bodyPr/>
          <a:lstStyle/>
          <a:p>
            <a:r>
              <a:rPr lang="nl-NL" dirty="0"/>
              <a:t>11 Opgave data analyse en visualisatie</a:t>
            </a:r>
          </a:p>
        </p:txBody>
      </p:sp>
      <p:sp>
        <p:nvSpPr>
          <p:cNvPr id="3" name="Tijdelijke aanduiding voor inhoud 2">
            <a:extLst>
              <a:ext uri="{FF2B5EF4-FFF2-40B4-BE49-F238E27FC236}">
                <a16:creationId xmlns:a16="http://schemas.microsoft.com/office/drawing/2014/main" id="{13DE7BF9-9815-E6A8-6824-86727BA4E453}"/>
              </a:ext>
            </a:extLst>
          </p:cNvPr>
          <p:cNvSpPr>
            <a:spLocks noGrp="1"/>
          </p:cNvSpPr>
          <p:nvPr>
            <p:ph idx="1"/>
          </p:nvPr>
        </p:nvSpPr>
        <p:spPr>
          <a:solidFill>
            <a:schemeClr val="accent6">
              <a:lumMod val="40000"/>
              <a:lumOff val="60000"/>
            </a:schemeClr>
          </a:solidFill>
        </p:spPr>
        <p:txBody>
          <a:bodyPr>
            <a:normAutofit/>
          </a:bodyPr>
          <a:lstStyle/>
          <a:p>
            <a:r>
              <a:rPr lang="nl-NL" b="1" dirty="0"/>
              <a:t>Je wilt graag verzamelde autodata verzamelen op basis van het type auto en bouwjaar. Je wilt daarbij graag kijken of er een verband is tussen deze dimensies </a:t>
            </a:r>
          </a:p>
          <a:p>
            <a:r>
              <a:rPr lang="nl-NL" b="1" dirty="0"/>
              <a:t>Welk soort analyse vorm is dit (beschrijvend, diagnostisch, voorspellend of voorschrijvend)?</a:t>
            </a:r>
          </a:p>
          <a:p>
            <a:r>
              <a:rPr lang="nl-NL" b="1" dirty="0"/>
              <a:t>Kies een algoritme of een combinatie daarvan</a:t>
            </a:r>
          </a:p>
          <a:p>
            <a:r>
              <a:rPr lang="nl-NL" dirty="0"/>
              <a:t>Wat is een goede visualisatie volgens jou</a:t>
            </a:r>
          </a:p>
          <a:p>
            <a:r>
              <a:rPr lang="nl-NL" dirty="0"/>
              <a:t>Maak een schets</a:t>
            </a:r>
          </a:p>
        </p:txBody>
      </p:sp>
      <p:sp>
        <p:nvSpPr>
          <p:cNvPr id="4" name="Tijdelijke aanduiding voor dianummer 3">
            <a:extLst>
              <a:ext uri="{FF2B5EF4-FFF2-40B4-BE49-F238E27FC236}">
                <a16:creationId xmlns:a16="http://schemas.microsoft.com/office/drawing/2014/main" id="{B3B83A0A-B697-DAB0-2262-BF659CEC9E61}"/>
              </a:ext>
            </a:extLst>
          </p:cNvPr>
          <p:cNvSpPr>
            <a:spLocks noGrp="1"/>
          </p:cNvSpPr>
          <p:nvPr>
            <p:ph type="sldNum" sz="quarter" idx="12"/>
          </p:nvPr>
        </p:nvSpPr>
        <p:spPr/>
        <p:txBody>
          <a:bodyPr/>
          <a:lstStyle/>
          <a:p>
            <a:fld id="{FAC382EA-AAF4-41C6-A973-BB212F3D1075}" type="slidenum">
              <a:rPr lang="nl-NL" smtClean="0"/>
              <a:t>22</a:t>
            </a:fld>
            <a:endParaRPr lang="nl-NL" dirty="0"/>
          </a:p>
        </p:txBody>
      </p:sp>
    </p:spTree>
    <p:extLst>
      <p:ext uri="{BB962C8B-B14F-4D97-AF65-F5344CB8AC3E}">
        <p14:creationId xmlns:p14="http://schemas.microsoft.com/office/powerpoint/2010/main" val="34363395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id="{9923FEC4-E079-8126-2619-27E63556415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516169C-811E-DFFD-8F60-FD247B56B500}"/>
              </a:ext>
            </a:extLst>
          </p:cNvPr>
          <p:cNvSpPr>
            <a:spLocks noGrp="1"/>
          </p:cNvSpPr>
          <p:nvPr>
            <p:ph type="title"/>
          </p:nvPr>
        </p:nvSpPr>
        <p:spPr>
          <a:solidFill>
            <a:schemeClr val="accent6">
              <a:lumMod val="40000"/>
              <a:lumOff val="60000"/>
            </a:schemeClr>
          </a:solidFill>
        </p:spPr>
        <p:txBody>
          <a:bodyPr/>
          <a:lstStyle/>
          <a:p>
            <a:r>
              <a:rPr lang="nl-NL" dirty="0"/>
              <a:t>12 Extra opgave data analyse en visualisatie</a:t>
            </a:r>
          </a:p>
        </p:txBody>
      </p:sp>
      <p:sp>
        <p:nvSpPr>
          <p:cNvPr id="3" name="Tijdelijke aanduiding voor inhoud 2">
            <a:extLst>
              <a:ext uri="{FF2B5EF4-FFF2-40B4-BE49-F238E27FC236}">
                <a16:creationId xmlns:a16="http://schemas.microsoft.com/office/drawing/2014/main" id="{49C2EB73-B99B-25FE-1B1A-2D3703D15651}"/>
              </a:ext>
            </a:extLst>
          </p:cNvPr>
          <p:cNvSpPr>
            <a:spLocks noGrp="1"/>
          </p:cNvSpPr>
          <p:nvPr>
            <p:ph idx="1"/>
          </p:nvPr>
        </p:nvSpPr>
        <p:spPr>
          <a:solidFill>
            <a:schemeClr val="accent6">
              <a:lumMod val="40000"/>
              <a:lumOff val="60000"/>
            </a:schemeClr>
          </a:solidFill>
        </p:spPr>
        <p:txBody>
          <a:bodyPr/>
          <a:lstStyle/>
          <a:p>
            <a:r>
              <a:rPr lang="nl-NL" b="1" dirty="0"/>
              <a:t>Je wilt voorspellen wanneer het brandstofverbruik zo hoog wordt dat vervanging van de auto relevant wordt. </a:t>
            </a:r>
          </a:p>
          <a:p>
            <a:r>
              <a:rPr lang="nl-NL" b="1" dirty="0"/>
              <a:t>Welk soort analyse vorm is dit (beschrijvend, diagnostisch, voorspellend of voorschrijvend)?</a:t>
            </a:r>
          </a:p>
          <a:p>
            <a:r>
              <a:rPr lang="nl-NL" b="1" dirty="0"/>
              <a:t>Kies een algoritme of een combinatie daarvan</a:t>
            </a:r>
          </a:p>
          <a:p>
            <a:r>
              <a:rPr lang="nl-NL" i="1" dirty="0"/>
              <a:t>Je wilt het brandstofverbruik van je auto visualiseren inclusief hoog en laag</a:t>
            </a:r>
          </a:p>
          <a:p>
            <a:r>
              <a:rPr lang="nl-NL" dirty="0"/>
              <a:t>Wat is een goede visualisatie volgens jou</a:t>
            </a:r>
          </a:p>
          <a:p>
            <a:r>
              <a:rPr lang="nl-NL" dirty="0"/>
              <a:t>Maak een schets</a:t>
            </a:r>
          </a:p>
        </p:txBody>
      </p:sp>
      <p:sp>
        <p:nvSpPr>
          <p:cNvPr id="4" name="Tijdelijke aanduiding voor dianummer 3">
            <a:extLst>
              <a:ext uri="{FF2B5EF4-FFF2-40B4-BE49-F238E27FC236}">
                <a16:creationId xmlns:a16="http://schemas.microsoft.com/office/drawing/2014/main" id="{7A684D3B-F105-A457-FF33-009DA7588115}"/>
              </a:ext>
            </a:extLst>
          </p:cNvPr>
          <p:cNvSpPr>
            <a:spLocks noGrp="1"/>
          </p:cNvSpPr>
          <p:nvPr>
            <p:ph type="sldNum" sz="quarter" idx="12"/>
          </p:nvPr>
        </p:nvSpPr>
        <p:spPr/>
        <p:txBody>
          <a:bodyPr/>
          <a:lstStyle/>
          <a:p>
            <a:fld id="{FAC382EA-AAF4-41C6-A973-BB212F3D1075}" type="slidenum">
              <a:rPr lang="nl-NL" smtClean="0"/>
              <a:t>23</a:t>
            </a:fld>
            <a:endParaRPr lang="nl-NL" dirty="0"/>
          </a:p>
        </p:txBody>
      </p:sp>
    </p:spTree>
    <p:extLst>
      <p:ext uri="{BB962C8B-B14F-4D97-AF65-F5344CB8AC3E}">
        <p14:creationId xmlns:p14="http://schemas.microsoft.com/office/powerpoint/2010/main" val="39619494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CF1C2B-25FB-46AB-BA8F-5D9DEEFF33E4}"/>
              </a:ext>
            </a:extLst>
          </p:cNvPr>
          <p:cNvSpPr>
            <a:spLocks noGrp="1"/>
          </p:cNvSpPr>
          <p:nvPr>
            <p:ph type="title"/>
          </p:nvPr>
        </p:nvSpPr>
        <p:spPr>
          <a:solidFill>
            <a:schemeClr val="accent6">
              <a:lumMod val="40000"/>
              <a:lumOff val="60000"/>
            </a:schemeClr>
          </a:solidFill>
        </p:spPr>
        <p:txBody>
          <a:bodyPr/>
          <a:lstStyle/>
          <a:p>
            <a:r>
              <a:rPr lang="nl-NL" dirty="0"/>
              <a:t>13 Opgave </a:t>
            </a:r>
            <a:r>
              <a:rPr lang="nl-NL" dirty="0" err="1"/>
              <a:t>IoT</a:t>
            </a:r>
            <a:endParaRPr lang="nl-NL" dirty="0"/>
          </a:p>
        </p:txBody>
      </p:sp>
      <p:sp>
        <p:nvSpPr>
          <p:cNvPr id="3" name="Tijdelijke aanduiding voor inhoud 2">
            <a:extLst>
              <a:ext uri="{FF2B5EF4-FFF2-40B4-BE49-F238E27FC236}">
                <a16:creationId xmlns:a16="http://schemas.microsoft.com/office/drawing/2014/main" id="{994671B3-2522-437C-A607-E9A9922A05D5}"/>
              </a:ext>
            </a:extLst>
          </p:cNvPr>
          <p:cNvSpPr>
            <a:spLocks noGrp="1"/>
          </p:cNvSpPr>
          <p:nvPr>
            <p:ph idx="1"/>
          </p:nvPr>
        </p:nvSpPr>
        <p:spPr>
          <a:xfrm>
            <a:off x="838200" y="1825625"/>
            <a:ext cx="10515600" cy="1701346"/>
          </a:xfrm>
          <a:solidFill>
            <a:schemeClr val="accent6">
              <a:lumMod val="40000"/>
              <a:lumOff val="60000"/>
            </a:schemeClr>
          </a:solidFill>
        </p:spPr>
        <p:txBody>
          <a:bodyPr/>
          <a:lstStyle/>
          <a:p>
            <a:r>
              <a:rPr lang="nl-NL" dirty="0"/>
              <a:t>Je wilt het brandstofverbruik van je auto analyseren</a:t>
            </a:r>
          </a:p>
          <a:p>
            <a:r>
              <a:rPr lang="nl-NL" dirty="0"/>
              <a:t>Probeer een aantal sensoren en actuatoren te benoemen </a:t>
            </a:r>
          </a:p>
          <a:p>
            <a:r>
              <a:rPr lang="nl-NL"/>
              <a:t>Zie bijvoorbeeld: </a:t>
            </a:r>
            <a:r>
              <a:rPr lang="nl-NL">
                <a:hlinkClick r:id="rId2"/>
              </a:rPr>
              <a:t>https://www.iot-catalogue.com/</a:t>
            </a:r>
            <a:endParaRPr lang="nl-NL"/>
          </a:p>
          <a:p>
            <a:endParaRPr lang="nl-NL" dirty="0"/>
          </a:p>
          <a:p>
            <a:endParaRPr lang="nl-NL" dirty="0"/>
          </a:p>
        </p:txBody>
      </p:sp>
      <p:sp>
        <p:nvSpPr>
          <p:cNvPr id="4" name="Tijdelijke aanduiding voor dianummer 3">
            <a:extLst>
              <a:ext uri="{FF2B5EF4-FFF2-40B4-BE49-F238E27FC236}">
                <a16:creationId xmlns:a16="http://schemas.microsoft.com/office/drawing/2014/main" id="{1E46ED41-36CE-4727-A1DE-BAEC2E00F9FD}"/>
              </a:ext>
            </a:extLst>
          </p:cNvPr>
          <p:cNvSpPr>
            <a:spLocks noGrp="1"/>
          </p:cNvSpPr>
          <p:nvPr>
            <p:ph type="sldNum" sz="quarter" idx="12"/>
          </p:nvPr>
        </p:nvSpPr>
        <p:spPr/>
        <p:txBody>
          <a:bodyPr/>
          <a:lstStyle/>
          <a:p>
            <a:fld id="{FAC382EA-AAF4-41C6-A973-BB212F3D1075}" type="slidenum">
              <a:rPr lang="nl-NL" smtClean="0"/>
              <a:t>24</a:t>
            </a:fld>
            <a:endParaRPr lang="nl-NL" dirty="0"/>
          </a:p>
        </p:txBody>
      </p:sp>
      <p:graphicFrame>
        <p:nvGraphicFramePr>
          <p:cNvPr id="5" name="Tabel 4">
            <a:extLst>
              <a:ext uri="{FF2B5EF4-FFF2-40B4-BE49-F238E27FC236}">
                <a16:creationId xmlns:a16="http://schemas.microsoft.com/office/drawing/2014/main" id="{84DC6A90-013C-2899-B156-6B6C93B5BBCC}"/>
              </a:ext>
            </a:extLst>
          </p:cNvPr>
          <p:cNvGraphicFramePr>
            <a:graphicFrameLocks noGrp="1"/>
          </p:cNvGraphicFramePr>
          <p:nvPr>
            <p:extLst>
              <p:ext uri="{D42A27DB-BD31-4B8C-83A1-F6EECF244321}">
                <p14:modId xmlns:p14="http://schemas.microsoft.com/office/powerpoint/2010/main" val="1224602242"/>
              </p:ext>
            </p:extLst>
          </p:nvPr>
        </p:nvGraphicFramePr>
        <p:xfrm>
          <a:off x="838199" y="3778387"/>
          <a:ext cx="10515600" cy="2225040"/>
        </p:xfrm>
        <a:graphic>
          <a:graphicData uri="http://schemas.openxmlformats.org/drawingml/2006/table">
            <a:tbl>
              <a:tblPr firstRow="1" bandRow="1">
                <a:tableStyleId>{93296810-A885-4BE3-A3E7-6D5BEEA58F35}</a:tableStyleId>
              </a:tblPr>
              <a:tblGrid>
                <a:gridCol w="5257800">
                  <a:extLst>
                    <a:ext uri="{9D8B030D-6E8A-4147-A177-3AD203B41FA5}">
                      <a16:colId xmlns:a16="http://schemas.microsoft.com/office/drawing/2014/main" val="2522749523"/>
                    </a:ext>
                  </a:extLst>
                </a:gridCol>
                <a:gridCol w="5257800">
                  <a:extLst>
                    <a:ext uri="{9D8B030D-6E8A-4147-A177-3AD203B41FA5}">
                      <a16:colId xmlns:a16="http://schemas.microsoft.com/office/drawing/2014/main" val="3385147573"/>
                    </a:ext>
                  </a:extLst>
                </a:gridCol>
              </a:tblGrid>
              <a:tr h="370840">
                <a:tc>
                  <a:txBody>
                    <a:bodyPr/>
                    <a:lstStyle/>
                    <a:p>
                      <a:r>
                        <a:rPr lang="nl-NL" dirty="0"/>
                        <a:t>Sensor</a:t>
                      </a:r>
                    </a:p>
                  </a:txBody>
                  <a:tcPr/>
                </a:tc>
                <a:tc>
                  <a:txBody>
                    <a:bodyPr/>
                    <a:lstStyle/>
                    <a:p>
                      <a:r>
                        <a:rPr lang="nl-NL" dirty="0"/>
                        <a:t>Actuator</a:t>
                      </a:r>
                    </a:p>
                  </a:txBody>
                  <a:tcPr/>
                </a:tc>
                <a:extLst>
                  <a:ext uri="{0D108BD9-81ED-4DB2-BD59-A6C34878D82A}">
                    <a16:rowId xmlns:a16="http://schemas.microsoft.com/office/drawing/2014/main" val="971746912"/>
                  </a:ext>
                </a:extLst>
              </a:tr>
              <a:tr h="370840">
                <a:tc>
                  <a:txBody>
                    <a:bodyPr/>
                    <a:lstStyle/>
                    <a:p>
                      <a:endParaRPr lang="nl-NL"/>
                    </a:p>
                  </a:txBody>
                  <a:tcPr/>
                </a:tc>
                <a:tc>
                  <a:txBody>
                    <a:bodyPr/>
                    <a:lstStyle/>
                    <a:p>
                      <a:endParaRPr lang="nl-NL"/>
                    </a:p>
                  </a:txBody>
                  <a:tcPr/>
                </a:tc>
                <a:extLst>
                  <a:ext uri="{0D108BD9-81ED-4DB2-BD59-A6C34878D82A}">
                    <a16:rowId xmlns:a16="http://schemas.microsoft.com/office/drawing/2014/main" val="309022402"/>
                  </a:ext>
                </a:extLst>
              </a:tr>
              <a:tr h="370840">
                <a:tc>
                  <a:txBody>
                    <a:bodyPr/>
                    <a:lstStyle/>
                    <a:p>
                      <a:endParaRPr lang="nl-NL"/>
                    </a:p>
                  </a:txBody>
                  <a:tcPr/>
                </a:tc>
                <a:tc>
                  <a:txBody>
                    <a:bodyPr/>
                    <a:lstStyle/>
                    <a:p>
                      <a:endParaRPr lang="nl-NL"/>
                    </a:p>
                  </a:txBody>
                  <a:tcPr/>
                </a:tc>
                <a:extLst>
                  <a:ext uri="{0D108BD9-81ED-4DB2-BD59-A6C34878D82A}">
                    <a16:rowId xmlns:a16="http://schemas.microsoft.com/office/drawing/2014/main" val="932177569"/>
                  </a:ext>
                </a:extLst>
              </a:tr>
              <a:tr h="370840">
                <a:tc>
                  <a:txBody>
                    <a:bodyPr/>
                    <a:lstStyle/>
                    <a:p>
                      <a:endParaRPr lang="nl-NL"/>
                    </a:p>
                  </a:txBody>
                  <a:tcPr/>
                </a:tc>
                <a:tc>
                  <a:txBody>
                    <a:bodyPr/>
                    <a:lstStyle/>
                    <a:p>
                      <a:endParaRPr lang="nl-NL" dirty="0"/>
                    </a:p>
                  </a:txBody>
                  <a:tcPr/>
                </a:tc>
                <a:extLst>
                  <a:ext uri="{0D108BD9-81ED-4DB2-BD59-A6C34878D82A}">
                    <a16:rowId xmlns:a16="http://schemas.microsoft.com/office/drawing/2014/main" val="1638748648"/>
                  </a:ext>
                </a:extLst>
              </a:tr>
              <a:tr h="370840">
                <a:tc>
                  <a:txBody>
                    <a:bodyPr/>
                    <a:lstStyle/>
                    <a:p>
                      <a:endParaRPr lang="nl-NL" dirty="0"/>
                    </a:p>
                  </a:txBody>
                  <a:tcPr/>
                </a:tc>
                <a:tc>
                  <a:txBody>
                    <a:bodyPr/>
                    <a:lstStyle/>
                    <a:p>
                      <a:endParaRPr lang="nl-NL" dirty="0"/>
                    </a:p>
                  </a:txBody>
                  <a:tcPr/>
                </a:tc>
                <a:extLst>
                  <a:ext uri="{0D108BD9-81ED-4DB2-BD59-A6C34878D82A}">
                    <a16:rowId xmlns:a16="http://schemas.microsoft.com/office/drawing/2014/main" val="1768806824"/>
                  </a:ext>
                </a:extLst>
              </a:tr>
              <a:tr h="370840">
                <a:tc>
                  <a:txBody>
                    <a:bodyPr/>
                    <a:lstStyle/>
                    <a:p>
                      <a:endParaRPr lang="nl-NL" dirty="0"/>
                    </a:p>
                  </a:txBody>
                  <a:tcPr/>
                </a:tc>
                <a:tc>
                  <a:txBody>
                    <a:bodyPr/>
                    <a:lstStyle/>
                    <a:p>
                      <a:endParaRPr lang="nl-NL" dirty="0"/>
                    </a:p>
                  </a:txBody>
                  <a:tcPr/>
                </a:tc>
                <a:extLst>
                  <a:ext uri="{0D108BD9-81ED-4DB2-BD59-A6C34878D82A}">
                    <a16:rowId xmlns:a16="http://schemas.microsoft.com/office/drawing/2014/main" val="848428903"/>
                  </a:ext>
                </a:extLst>
              </a:tr>
            </a:tbl>
          </a:graphicData>
        </a:graphic>
      </p:graphicFrame>
    </p:spTree>
    <p:extLst>
      <p:ext uri="{BB962C8B-B14F-4D97-AF65-F5344CB8AC3E}">
        <p14:creationId xmlns:p14="http://schemas.microsoft.com/office/powerpoint/2010/main" val="35116018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5DD677-FC9C-43D3-AA16-C348F6E8498A}"/>
              </a:ext>
            </a:extLst>
          </p:cNvPr>
          <p:cNvSpPr>
            <a:spLocks noGrp="1"/>
          </p:cNvSpPr>
          <p:nvPr>
            <p:ph type="title"/>
          </p:nvPr>
        </p:nvSpPr>
        <p:spPr/>
        <p:txBody>
          <a:bodyPr/>
          <a:lstStyle/>
          <a:p>
            <a:r>
              <a:rPr lang="nl-NL" dirty="0"/>
              <a:t>Discussie</a:t>
            </a:r>
          </a:p>
        </p:txBody>
      </p:sp>
      <p:sp>
        <p:nvSpPr>
          <p:cNvPr id="3" name="Tijdelijke aanduiding voor inhoud 2">
            <a:extLst>
              <a:ext uri="{FF2B5EF4-FFF2-40B4-BE49-F238E27FC236}">
                <a16:creationId xmlns:a16="http://schemas.microsoft.com/office/drawing/2014/main" id="{8D4C821D-3C81-4B41-80AA-CC50CF65AED1}"/>
              </a:ext>
            </a:extLst>
          </p:cNvPr>
          <p:cNvSpPr>
            <a:spLocks noGrp="1"/>
          </p:cNvSpPr>
          <p:nvPr>
            <p:ph idx="1"/>
          </p:nvPr>
        </p:nvSpPr>
        <p:spPr>
          <a:xfrm>
            <a:off x="838200" y="2497015"/>
            <a:ext cx="10515600" cy="2567354"/>
          </a:xfrm>
          <a:solidFill>
            <a:schemeClr val="accent6">
              <a:lumMod val="40000"/>
              <a:lumOff val="60000"/>
            </a:schemeClr>
          </a:solidFill>
        </p:spPr>
        <p:txBody>
          <a:bodyPr>
            <a:normAutofit/>
          </a:bodyPr>
          <a:lstStyle/>
          <a:p>
            <a:pPr marL="0" indent="0">
              <a:buNone/>
            </a:pPr>
            <a:r>
              <a:rPr lang="nl-NL" sz="3600" dirty="0"/>
              <a:t>Noem redenen waarom een organisatie Big Data in zal zetten ook als er al veel relationele databases aanwezig zijn in de organisatie?</a:t>
            </a:r>
          </a:p>
        </p:txBody>
      </p:sp>
      <p:sp>
        <p:nvSpPr>
          <p:cNvPr id="4" name="Tijdelijke aanduiding voor dianummer 3">
            <a:extLst>
              <a:ext uri="{FF2B5EF4-FFF2-40B4-BE49-F238E27FC236}">
                <a16:creationId xmlns:a16="http://schemas.microsoft.com/office/drawing/2014/main" id="{6FE713BA-709D-40AD-9C84-D425584A3144}"/>
              </a:ext>
            </a:extLst>
          </p:cNvPr>
          <p:cNvSpPr>
            <a:spLocks noGrp="1"/>
          </p:cNvSpPr>
          <p:nvPr>
            <p:ph type="sldNum" sz="quarter" idx="12"/>
          </p:nvPr>
        </p:nvSpPr>
        <p:spPr/>
        <p:txBody>
          <a:bodyPr/>
          <a:lstStyle/>
          <a:p>
            <a:fld id="{FAC382EA-AAF4-41C6-A973-BB212F3D1075}" type="slidenum">
              <a:rPr lang="nl-NL" smtClean="0"/>
              <a:t>25</a:t>
            </a:fld>
            <a:endParaRPr lang="nl-NL" dirty="0"/>
          </a:p>
        </p:txBody>
      </p:sp>
    </p:spTree>
    <p:extLst>
      <p:ext uri="{BB962C8B-B14F-4D97-AF65-F5344CB8AC3E}">
        <p14:creationId xmlns:p14="http://schemas.microsoft.com/office/powerpoint/2010/main" val="41897102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1014818" y="365126"/>
            <a:ext cx="10338981" cy="1026530"/>
          </a:xfrm>
          <a:solidFill>
            <a:schemeClr val="accent6">
              <a:lumMod val="40000"/>
              <a:lumOff val="60000"/>
            </a:schemeClr>
          </a:solidFill>
        </p:spPr>
        <p:txBody>
          <a:bodyPr/>
          <a:lstStyle/>
          <a:p>
            <a:r>
              <a:rPr lang="nl-NL" dirty="0"/>
              <a:t>14 Extra Opgave </a:t>
            </a:r>
            <a:r>
              <a:rPr lang="nl-NL" dirty="0" err="1"/>
              <a:t>Mapreduce</a:t>
            </a:r>
            <a:endParaRPr lang="nl-NL" dirty="0"/>
          </a:p>
        </p:txBody>
      </p:sp>
      <p:sp>
        <p:nvSpPr>
          <p:cNvPr id="3" name="Tijdelijke aanduiding voor inhoud 2"/>
          <p:cNvSpPr>
            <a:spLocks noGrp="1"/>
          </p:cNvSpPr>
          <p:nvPr>
            <p:ph idx="1"/>
          </p:nvPr>
        </p:nvSpPr>
        <p:spPr>
          <a:xfrm>
            <a:off x="1014818" y="2015732"/>
            <a:ext cx="7355459" cy="3450613"/>
          </a:xfrm>
          <a:solidFill>
            <a:schemeClr val="accent6">
              <a:lumMod val="40000"/>
              <a:lumOff val="60000"/>
            </a:schemeClr>
          </a:solidFill>
        </p:spPr>
        <p:txBody>
          <a:bodyPr>
            <a:normAutofit fontScale="92500"/>
          </a:bodyPr>
          <a:lstStyle/>
          <a:p>
            <a:r>
              <a:rPr lang="nl-NL" b="1" dirty="0"/>
              <a:t>Voor de hoeveelheid brandstof wordt een model opgesteld hoeveel er gebruikt en aangeleverd wordt. Verbruik is positief en aanvullen is negatief</a:t>
            </a:r>
          </a:p>
          <a:p>
            <a:r>
              <a:rPr lang="nl-NL" b="1" dirty="0"/>
              <a:t>Bereken hoeveel er in de voorbeeld dataset verbruikt en aangeleverd wordt</a:t>
            </a:r>
          </a:p>
          <a:p>
            <a:r>
              <a:rPr lang="nl-NL" b="1" dirty="0"/>
              <a:t>Extra</a:t>
            </a:r>
            <a:r>
              <a:rPr lang="nl-NL" dirty="0"/>
              <a:t> wat is het maximale aanlevering inclusief de tijdsloten wanneer die aanlevering plaatsvindt</a:t>
            </a:r>
          </a:p>
          <a:p>
            <a:r>
              <a:rPr lang="nl-NL" dirty="0"/>
              <a:t>Presenteer je model aan de groep</a:t>
            </a:r>
          </a:p>
        </p:txBody>
      </p:sp>
      <p:graphicFrame>
        <p:nvGraphicFramePr>
          <p:cNvPr id="4" name="Tabel 3">
            <a:extLst>
              <a:ext uri="{FF2B5EF4-FFF2-40B4-BE49-F238E27FC236}">
                <a16:creationId xmlns:a16="http://schemas.microsoft.com/office/drawing/2014/main" id="{9A98C1C8-4692-4CDD-82DA-EE2CD369D911}"/>
              </a:ext>
            </a:extLst>
          </p:cNvPr>
          <p:cNvGraphicFramePr>
            <a:graphicFrameLocks noGrp="1"/>
          </p:cNvGraphicFramePr>
          <p:nvPr>
            <p:extLst>
              <p:ext uri="{D42A27DB-BD31-4B8C-83A1-F6EECF244321}">
                <p14:modId xmlns:p14="http://schemas.microsoft.com/office/powerpoint/2010/main" val="1724311979"/>
              </p:ext>
            </p:extLst>
          </p:nvPr>
        </p:nvGraphicFramePr>
        <p:xfrm>
          <a:off x="9111553" y="1574800"/>
          <a:ext cx="1545751" cy="1854200"/>
        </p:xfrm>
        <a:graphic>
          <a:graphicData uri="http://schemas.openxmlformats.org/drawingml/2006/table">
            <a:tbl>
              <a:tblPr firstRow="1" bandRow="1">
                <a:tableStyleId>{5C22544A-7EE6-4342-B048-85BDC9FD1C3A}</a:tableStyleId>
              </a:tblPr>
              <a:tblGrid>
                <a:gridCol w="1066009">
                  <a:extLst>
                    <a:ext uri="{9D8B030D-6E8A-4147-A177-3AD203B41FA5}">
                      <a16:colId xmlns:a16="http://schemas.microsoft.com/office/drawing/2014/main" val="1789421595"/>
                    </a:ext>
                  </a:extLst>
                </a:gridCol>
                <a:gridCol w="479742">
                  <a:extLst>
                    <a:ext uri="{9D8B030D-6E8A-4147-A177-3AD203B41FA5}">
                      <a16:colId xmlns:a16="http://schemas.microsoft.com/office/drawing/2014/main" val="2489936199"/>
                    </a:ext>
                  </a:extLst>
                </a:gridCol>
              </a:tblGrid>
              <a:tr h="370840">
                <a:tc>
                  <a:txBody>
                    <a:bodyPr/>
                    <a:lstStyle/>
                    <a:p>
                      <a:r>
                        <a:rPr lang="nl-NL" sz="1200" dirty="0"/>
                        <a:t>Tijd</a:t>
                      </a:r>
                    </a:p>
                  </a:txBody>
                  <a:tcPr/>
                </a:tc>
                <a:tc>
                  <a:txBody>
                    <a:bodyPr/>
                    <a:lstStyle/>
                    <a:p>
                      <a:endParaRPr lang="nl-NL" sz="1200" dirty="0"/>
                    </a:p>
                  </a:txBody>
                  <a:tcPr/>
                </a:tc>
                <a:extLst>
                  <a:ext uri="{0D108BD9-81ED-4DB2-BD59-A6C34878D82A}">
                    <a16:rowId xmlns:a16="http://schemas.microsoft.com/office/drawing/2014/main" val="4198138750"/>
                  </a:ext>
                </a:extLst>
              </a:tr>
              <a:tr h="370840">
                <a:tc>
                  <a:txBody>
                    <a:bodyPr/>
                    <a:lstStyle/>
                    <a:p>
                      <a:r>
                        <a:rPr lang="nl-NL" sz="1200" dirty="0"/>
                        <a:t>12:00</a:t>
                      </a:r>
                    </a:p>
                  </a:txBody>
                  <a:tcPr/>
                </a:tc>
                <a:tc>
                  <a:txBody>
                    <a:bodyPr/>
                    <a:lstStyle/>
                    <a:p>
                      <a:r>
                        <a:rPr lang="nl-NL" sz="1200" dirty="0"/>
                        <a:t>15</a:t>
                      </a:r>
                    </a:p>
                  </a:txBody>
                  <a:tcPr/>
                </a:tc>
                <a:extLst>
                  <a:ext uri="{0D108BD9-81ED-4DB2-BD59-A6C34878D82A}">
                    <a16:rowId xmlns:a16="http://schemas.microsoft.com/office/drawing/2014/main" val="509959854"/>
                  </a:ext>
                </a:extLst>
              </a:tr>
              <a:tr h="370840">
                <a:tc>
                  <a:txBody>
                    <a:bodyPr/>
                    <a:lstStyle/>
                    <a:p>
                      <a:r>
                        <a:rPr lang="nl-NL" sz="1200" dirty="0"/>
                        <a:t>13:00</a:t>
                      </a:r>
                    </a:p>
                  </a:txBody>
                  <a:tcPr/>
                </a:tc>
                <a:tc>
                  <a:txBody>
                    <a:bodyPr/>
                    <a:lstStyle/>
                    <a:p>
                      <a:r>
                        <a:rPr lang="nl-NL" sz="1200" dirty="0"/>
                        <a:t>-30</a:t>
                      </a:r>
                    </a:p>
                  </a:txBody>
                  <a:tcPr/>
                </a:tc>
                <a:extLst>
                  <a:ext uri="{0D108BD9-81ED-4DB2-BD59-A6C34878D82A}">
                    <a16:rowId xmlns:a16="http://schemas.microsoft.com/office/drawing/2014/main" val="490118320"/>
                  </a:ext>
                </a:extLst>
              </a:tr>
              <a:tr h="370840">
                <a:tc>
                  <a:txBody>
                    <a:bodyPr/>
                    <a:lstStyle/>
                    <a:p>
                      <a:r>
                        <a:rPr lang="nl-NL" sz="1200" dirty="0"/>
                        <a:t>14:00</a:t>
                      </a:r>
                    </a:p>
                  </a:txBody>
                  <a:tcPr/>
                </a:tc>
                <a:tc>
                  <a:txBody>
                    <a:bodyPr/>
                    <a:lstStyle/>
                    <a:p>
                      <a:r>
                        <a:rPr lang="nl-NL" sz="1200" dirty="0"/>
                        <a:t>-10</a:t>
                      </a:r>
                    </a:p>
                  </a:txBody>
                  <a:tcPr/>
                </a:tc>
                <a:extLst>
                  <a:ext uri="{0D108BD9-81ED-4DB2-BD59-A6C34878D82A}">
                    <a16:rowId xmlns:a16="http://schemas.microsoft.com/office/drawing/2014/main" val="2478985205"/>
                  </a:ext>
                </a:extLst>
              </a:tr>
              <a:tr h="370840">
                <a:tc>
                  <a:txBody>
                    <a:bodyPr/>
                    <a:lstStyle/>
                    <a:p>
                      <a:r>
                        <a:rPr lang="nl-NL" sz="1200" dirty="0"/>
                        <a:t>15:00</a:t>
                      </a:r>
                    </a:p>
                  </a:txBody>
                  <a:tcPr/>
                </a:tc>
                <a:tc>
                  <a:txBody>
                    <a:bodyPr/>
                    <a:lstStyle/>
                    <a:p>
                      <a:r>
                        <a:rPr lang="nl-NL" sz="1200" dirty="0"/>
                        <a:t>40</a:t>
                      </a:r>
                    </a:p>
                  </a:txBody>
                  <a:tcPr/>
                </a:tc>
                <a:extLst>
                  <a:ext uri="{0D108BD9-81ED-4DB2-BD59-A6C34878D82A}">
                    <a16:rowId xmlns:a16="http://schemas.microsoft.com/office/drawing/2014/main" val="1280554930"/>
                  </a:ext>
                </a:extLst>
              </a:tr>
            </a:tbl>
          </a:graphicData>
        </a:graphic>
      </p:graphicFrame>
      <p:graphicFrame>
        <p:nvGraphicFramePr>
          <p:cNvPr id="5" name="Tabel 4">
            <a:extLst>
              <a:ext uri="{FF2B5EF4-FFF2-40B4-BE49-F238E27FC236}">
                <a16:creationId xmlns:a16="http://schemas.microsoft.com/office/drawing/2014/main" id="{737925AE-8F7B-41DC-B4A5-59823EE53094}"/>
              </a:ext>
            </a:extLst>
          </p:cNvPr>
          <p:cNvGraphicFramePr>
            <a:graphicFrameLocks noGrp="1"/>
          </p:cNvGraphicFramePr>
          <p:nvPr>
            <p:extLst>
              <p:ext uri="{D42A27DB-BD31-4B8C-83A1-F6EECF244321}">
                <p14:modId xmlns:p14="http://schemas.microsoft.com/office/powerpoint/2010/main" val="1106621462"/>
              </p:ext>
            </p:extLst>
          </p:nvPr>
        </p:nvGraphicFramePr>
        <p:xfrm>
          <a:off x="9136040" y="3752953"/>
          <a:ext cx="1545751" cy="1854200"/>
        </p:xfrm>
        <a:graphic>
          <a:graphicData uri="http://schemas.openxmlformats.org/drawingml/2006/table">
            <a:tbl>
              <a:tblPr firstRow="1" bandRow="1">
                <a:tableStyleId>{5C22544A-7EE6-4342-B048-85BDC9FD1C3A}</a:tableStyleId>
              </a:tblPr>
              <a:tblGrid>
                <a:gridCol w="1066009">
                  <a:extLst>
                    <a:ext uri="{9D8B030D-6E8A-4147-A177-3AD203B41FA5}">
                      <a16:colId xmlns:a16="http://schemas.microsoft.com/office/drawing/2014/main" val="1789421595"/>
                    </a:ext>
                  </a:extLst>
                </a:gridCol>
                <a:gridCol w="479742">
                  <a:extLst>
                    <a:ext uri="{9D8B030D-6E8A-4147-A177-3AD203B41FA5}">
                      <a16:colId xmlns:a16="http://schemas.microsoft.com/office/drawing/2014/main" val="2489936199"/>
                    </a:ext>
                  </a:extLst>
                </a:gridCol>
              </a:tblGrid>
              <a:tr h="370840">
                <a:tc>
                  <a:txBody>
                    <a:bodyPr/>
                    <a:lstStyle/>
                    <a:p>
                      <a:r>
                        <a:rPr lang="nl-NL" sz="1200" dirty="0"/>
                        <a:t>Tijd</a:t>
                      </a:r>
                    </a:p>
                  </a:txBody>
                  <a:tcPr/>
                </a:tc>
                <a:tc>
                  <a:txBody>
                    <a:bodyPr/>
                    <a:lstStyle/>
                    <a:p>
                      <a:endParaRPr lang="nl-NL" sz="1200" dirty="0"/>
                    </a:p>
                  </a:txBody>
                  <a:tcPr/>
                </a:tc>
                <a:extLst>
                  <a:ext uri="{0D108BD9-81ED-4DB2-BD59-A6C34878D82A}">
                    <a16:rowId xmlns:a16="http://schemas.microsoft.com/office/drawing/2014/main" val="4198138750"/>
                  </a:ext>
                </a:extLst>
              </a:tr>
              <a:tr h="370840">
                <a:tc>
                  <a:txBody>
                    <a:bodyPr/>
                    <a:lstStyle/>
                    <a:p>
                      <a:r>
                        <a:rPr lang="nl-NL" sz="1200" dirty="0"/>
                        <a:t>8:00</a:t>
                      </a:r>
                    </a:p>
                  </a:txBody>
                  <a:tcPr/>
                </a:tc>
                <a:tc>
                  <a:txBody>
                    <a:bodyPr/>
                    <a:lstStyle/>
                    <a:p>
                      <a:r>
                        <a:rPr lang="nl-NL" sz="1200" dirty="0"/>
                        <a:t>25</a:t>
                      </a:r>
                    </a:p>
                  </a:txBody>
                  <a:tcPr/>
                </a:tc>
                <a:extLst>
                  <a:ext uri="{0D108BD9-81ED-4DB2-BD59-A6C34878D82A}">
                    <a16:rowId xmlns:a16="http://schemas.microsoft.com/office/drawing/2014/main" val="509959854"/>
                  </a:ext>
                </a:extLst>
              </a:tr>
              <a:tr h="370840">
                <a:tc>
                  <a:txBody>
                    <a:bodyPr/>
                    <a:lstStyle/>
                    <a:p>
                      <a:r>
                        <a:rPr lang="nl-NL" sz="1200" dirty="0"/>
                        <a:t>9:00</a:t>
                      </a:r>
                    </a:p>
                  </a:txBody>
                  <a:tcPr/>
                </a:tc>
                <a:tc>
                  <a:txBody>
                    <a:bodyPr/>
                    <a:lstStyle/>
                    <a:p>
                      <a:r>
                        <a:rPr lang="nl-NL" sz="1200" dirty="0"/>
                        <a:t>-30</a:t>
                      </a:r>
                    </a:p>
                  </a:txBody>
                  <a:tcPr/>
                </a:tc>
                <a:extLst>
                  <a:ext uri="{0D108BD9-81ED-4DB2-BD59-A6C34878D82A}">
                    <a16:rowId xmlns:a16="http://schemas.microsoft.com/office/drawing/2014/main" val="490118320"/>
                  </a:ext>
                </a:extLst>
              </a:tr>
              <a:tr h="370840">
                <a:tc>
                  <a:txBody>
                    <a:bodyPr/>
                    <a:lstStyle/>
                    <a:p>
                      <a:r>
                        <a:rPr lang="nl-NL" sz="1200" dirty="0"/>
                        <a:t>10:00</a:t>
                      </a:r>
                    </a:p>
                  </a:txBody>
                  <a:tcPr/>
                </a:tc>
                <a:tc>
                  <a:txBody>
                    <a:bodyPr/>
                    <a:lstStyle/>
                    <a:p>
                      <a:r>
                        <a:rPr lang="nl-NL" sz="1200" dirty="0"/>
                        <a:t>25</a:t>
                      </a:r>
                    </a:p>
                  </a:txBody>
                  <a:tcPr/>
                </a:tc>
                <a:extLst>
                  <a:ext uri="{0D108BD9-81ED-4DB2-BD59-A6C34878D82A}">
                    <a16:rowId xmlns:a16="http://schemas.microsoft.com/office/drawing/2014/main" val="2478985205"/>
                  </a:ext>
                </a:extLst>
              </a:tr>
              <a:tr h="370840">
                <a:tc>
                  <a:txBody>
                    <a:bodyPr/>
                    <a:lstStyle/>
                    <a:p>
                      <a:r>
                        <a:rPr lang="nl-NL" sz="1200" dirty="0"/>
                        <a:t>11:00</a:t>
                      </a:r>
                    </a:p>
                  </a:txBody>
                  <a:tcPr/>
                </a:tc>
                <a:tc>
                  <a:txBody>
                    <a:bodyPr/>
                    <a:lstStyle/>
                    <a:p>
                      <a:r>
                        <a:rPr lang="nl-NL" sz="1200" dirty="0"/>
                        <a:t>40</a:t>
                      </a:r>
                    </a:p>
                  </a:txBody>
                  <a:tcPr/>
                </a:tc>
                <a:extLst>
                  <a:ext uri="{0D108BD9-81ED-4DB2-BD59-A6C34878D82A}">
                    <a16:rowId xmlns:a16="http://schemas.microsoft.com/office/drawing/2014/main" val="1280554930"/>
                  </a:ext>
                </a:extLst>
              </a:tr>
            </a:tbl>
          </a:graphicData>
        </a:graphic>
      </p:graphicFrame>
      <p:sp>
        <p:nvSpPr>
          <p:cNvPr id="6" name="Tijdelijke aanduiding voor dianummer 5">
            <a:extLst>
              <a:ext uri="{FF2B5EF4-FFF2-40B4-BE49-F238E27FC236}">
                <a16:creationId xmlns:a16="http://schemas.microsoft.com/office/drawing/2014/main" id="{800C4E7D-041C-47E0-9387-A9D643AAF8ED}"/>
              </a:ext>
            </a:extLst>
          </p:cNvPr>
          <p:cNvSpPr>
            <a:spLocks noGrp="1"/>
          </p:cNvSpPr>
          <p:nvPr>
            <p:ph type="sldNum" sz="quarter" idx="12"/>
          </p:nvPr>
        </p:nvSpPr>
        <p:spPr/>
        <p:txBody>
          <a:bodyPr/>
          <a:lstStyle/>
          <a:p>
            <a:fld id="{FAC382EA-AAF4-41C6-A973-BB212F3D1075}" type="slidenum">
              <a:rPr lang="nl-NL" smtClean="0"/>
              <a:t>26</a:t>
            </a:fld>
            <a:endParaRPr lang="nl-NL" dirty="0"/>
          </a:p>
        </p:txBody>
      </p:sp>
    </p:spTree>
    <p:extLst>
      <p:ext uri="{BB962C8B-B14F-4D97-AF65-F5344CB8AC3E}">
        <p14:creationId xmlns:p14="http://schemas.microsoft.com/office/powerpoint/2010/main" val="18602233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 name="Rechthoek: afgeronde hoeken 16"/>
          <p:cNvSpPr/>
          <p:nvPr/>
        </p:nvSpPr>
        <p:spPr>
          <a:xfrm>
            <a:off x="9902175" y="1074330"/>
            <a:ext cx="1940055" cy="4681893"/>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nl-NL" b="1" dirty="0">
                <a:solidFill>
                  <a:schemeClr val="tx1"/>
                </a:solidFill>
              </a:rPr>
              <a:t>Reduce</a:t>
            </a:r>
          </a:p>
        </p:txBody>
      </p:sp>
      <p:sp>
        <p:nvSpPr>
          <p:cNvPr id="16" name="Rechthoek: afgeronde hoeken 15"/>
          <p:cNvSpPr/>
          <p:nvPr/>
        </p:nvSpPr>
        <p:spPr>
          <a:xfrm>
            <a:off x="6421190" y="1042475"/>
            <a:ext cx="3202495" cy="4681893"/>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nl-NL" dirty="0">
                <a:solidFill>
                  <a:schemeClr val="tx1"/>
                </a:solidFill>
              </a:rPr>
              <a:t>Combine, Partion, Shuffle &amp; Sort</a:t>
            </a:r>
          </a:p>
        </p:txBody>
      </p:sp>
      <p:sp>
        <p:nvSpPr>
          <p:cNvPr id="15" name="Rechthoek: afgeronde hoeken 14"/>
          <p:cNvSpPr/>
          <p:nvPr/>
        </p:nvSpPr>
        <p:spPr>
          <a:xfrm>
            <a:off x="3715227" y="1042474"/>
            <a:ext cx="2055584" cy="4681893"/>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nl-NL" dirty="0">
                <a:solidFill>
                  <a:schemeClr val="tx1"/>
                </a:solidFill>
              </a:rPr>
              <a:t>Mapper</a:t>
            </a:r>
          </a:p>
        </p:txBody>
      </p:sp>
      <p:sp>
        <p:nvSpPr>
          <p:cNvPr id="14" name="Rechthoek: afgeronde hoeken 13"/>
          <p:cNvSpPr/>
          <p:nvPr/>
        </p:nvSpPr>
        <p:spPr>
          <a:xfrm>
            <a:off x="944380" y="1074330"/>
            <a:ext cx="2055584" cy="4681893"/>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nl-NL" b="1" dirty="0">
                <a:solidFill>
                  <a:schemeClr val="tx1"/>
                </a:solidFill>
              </a:rPr>
              <a:t>Data</a:t>
            </a:r>
          </a:p>
        </p:txBody>
      </p:sp>
      <p:sp>
        <p:nvSpPr>
          <p:cNvPr id="5" name="Titel 4"/>
          <p:cNvSpPr>
            <a:spLocks noGrp="1"/>
          </p:cNvSpPr>
          <p:nvPr>
            <p:ph type="title"/>
          </p:nvPr>
        </p:nvSpPr>
        <p:spPr>
          <a:xfrm>
            <a:off x="944380" y="225760"/>
            <a:ext cx="10572761" cy="524617"/>
          </a:xfrm>
        </p:spPr>
        <p:txBody>
          <a:bodyPr>
            <a:normAutofit fontScale="90000"/>
          </a:bodyPr>
          <a:lstStyle/>
          <a:p>
            <a:r>
              <a:rPr lang="nl-NL" dirty="0"/>
              <a:t>Case brandstof opgave MapReduce</a:t>
            </a:r>
          </a:p>
        </p:txBody>
      </p:sp>
      <p:graphicFrame>
        <p:nvGraphicFramePr>
          <p:cNvPr id="6" name="Tabel 5"/>
          <p:cNvGraphicFramePr>
            <a:graphicFrameLocks noGrp="1"/>
          </p:cNvGraphicFramePr>
          <p:nvPr/>
        </p:nvGraphicFramePr>
        <p:xfrm>
          <a:off x="1235231" y="1692015"/>
          <a:ext cx="1545751" cy="1854200"/>
        </p:xfrm>
        <a:graphic>
          <a:graphicData uri="http://schemas.openxmlformats.org/drawingml/2006/table">
            <a:tbl>
              <a:tblPr firstRow="1" bandRow="1">
                <a:tableStyleId>{5C22544A-7EE6-4342-B048-85BDC9FD1C3A}</a:tableStyleId>
              </a:tblPr>
              <a:tblGrid>
                <a:gridCol w="1066009">
                  <a:extLst>
                    <a:ext uri="{9D8B030D-6E8A-4147-A177-3AD203B41FA5}">
                      <a16:colId xmlns:a16="http://schemas.microsoft.com/office/drawing/2014/main" val="1789421595"/>
                    </a:ext>
                  </a:extLst>
                </a:gridCol>
                <a:gridCol w="479742">
                  <a:extLst>
                    <a:ext uri="{9D8B030D-6E8A-4147-A177-3AD203B41FA5}">
                      <a16:colId xmlns:a16="http://schemas.microsoft.com/office/drawing/2014/main" val="2489936199"/>
                    </a:ext>
                  </a:extLst>
                </a:gridCol>
              </a:tblGrid>
              <a:tr h="370840">
                <a:tc>
                  <a:txBody>
                    <a:bodyPr/>
                    <a:lstStyle/>
                    <a:p>
                      <a:r>
                        <a:rPr lang="nl-NL" sz="1200" dirty="0"/>
                        <a:t>Tijd</a:t>
                      </a:r>
                    </a:p>
                  </a:txBody>
                  <a:tcPr/>
                </a:tc>
                <a:tc>
                  <a:txBody>
                    <a:bodyPr/>
                    <a:lstStyle/>
                    <a:p>
                      <a:endParaRPr lang="nl-NL" sz="1200" dirty="0"/>
                    </a:p>
                  </a:txBody>
                  <a:tcPr/>
                </a:tc>
                <a:extLst>
                  <a:ext uri="{0D108BD9-81ED-4DB2-BD59-A6C34878D82A}">
                    <a16:rowId xmlns:a16="http://schemas.microsoft.com/office/drawing/2014/main" val="4198138750"/>
                  </a:ext>
                </a:extLst>
              </a:tr>
              <a:tr h="370840">
                <a:tc>
                  <a:txBody>
                    <a:bodyPr/>
                    <a:lstStyle/>
                    <a:p>
                      <a:r>
                        <a:rPr lang="nl-NL" sz="1200" dirty="0"/>
                        <a:t>12:00</a:t>
                      </a:r>
                    </a:p>
                  </a:txBody>
                  <a:tcPr/>
                </a:tc>
                <a:tc>
                  <a:txBody>
                    <a:bodyPr/>
                    <a:lstStyle/>
                    <a:p>
                      <a:r>
                        <a:rPr lang="nl-NL" sz="1200" dirty="0"/>
                        <a:t>15</a:t>
                      </a:r>
                    </a:p>
                  </a:txBody>
                  <a:tcPr/>
                </a:tc>
                <a:extLst>
                  <a:ext uri="{0D108BD9-81ED-4DB2-BD59-A6C34878D82A}">
                    <a16:rowId xmlns:a16="http://schemas.microsoft.com/office/drawing/2014/main" val="509959854"/>
                  </a:ext>
                </a:extLst>
              </a:tr>
              <a:tr h="370840">
                <a:tc>
                  <a:txBody>
                    <a:bodyPr/>
                    <a:lstStyle/>
                    <a:p>
                      <a:r>
                        <a:rPr lang="nl-NL" sz="1200" dirty="0"/>
                        <a:t>13:00</a:t>
                      </a:r>
                    </a:p>
                  </a:txBody>
                  <a:tcPr/>
                </a:tc>
                <a:tc>
                  <a:txBody>
                    <a:bodyPr/>
                    <a:lstStyle/>
                    <a:p>
                      <a:r>
                        <a:rPr lang="nl-NL" sz="1200" dirty="0"/>
                        <a:t>-30</a:t>
                      </a:r>
                    </a:p>
                  </a:txBody>
                  <a:tcPr/>
                </a:tc>
                <a:extLst>
                  <a:ext uri="{0D108BD9-81ED-4DB2-BD59-A6C34878D82A}">
                    <a16:rowId xmlns:a16="http://schemas.microsoft.com/office/drawing/2014/main" val="490118320"/>
                  </a:ext>
                </a:extLst>
              </a:tr>
              <a:tr h="370840">
                <a:tc>
                  <a:txBody>
                    <a:bodyPr/>
                    <a:lstStyle/>
                    <a:p>
                      <a:r>
                        <a:rPr lang="nl-NL" sz="1200" dirty="0"/>
                        <a:t>14:00</a:t>
                      </a:r>
                    </a:p>
                  </a:txBody>
                  <a:tcPr/>
                </a:tc>
                <a:tc>
                  <a:txBody>
                    <a:bodyPr/>
                    <a:lstStyle/>
                    <a:p>
                      <a:r>
                        <a:rPr lang="nl-NL" sz="1200" dirty="0"/>
                        <a:t>-10</a:t>
                      </a:r>
                    </a:p>
                  </a:txBody>
                  <a:tcPr/>
                </a:tc>
                <a:extLst>
                  <a:ext uri="{0D108BD9-81ED-4DB2-BD59-A6C34878D82A}">
                    <a16:rowId xmlns:a16="http://schemas.microsoft.com/office/drawing/2014/main" val="2478985205"/>
                  </a:ext>
                </a:extLst>
              </a:tr>
              <a:tr h="370840">
                <a:tc>
                  <a:txBody>
                    <a:bodyPr/>
                    <a:lstStyle/>
                    <a:p>
                      <a:r>
                        <a:rPr lang="nl-NL" sz="1200" dirty="0"/>
                        <a:t>15:00</a:t>
                      </a:r>
                    </a:p>
                  </a:txBody>
                  <a:tcPr/>
                </a:tc>
                <a:tc>
                  <a:txBody>
                    <a:bodyPr/>
                    <a:lstStyle/>
                    <a:p>
                      <a:r>
                        <a:rPr lang="nl-NL" sz="1200" dirty="0"/>
                        <a:t>40</a:t>
                      </a:r>
                    </a:p>
                  </a:txBody>
                  <a:tcPr/>
                </a:tc>
                <a:extLst>
                  <a:ext uri="{0D108BD9-81ED-4DB2-BD59-A6C34878D82A}">
                    <a16:rowId xmlns:a16="http://schemas.microsoft.com/office/drawing/2014/main" val="1280554930"/>
                  </a:ext>
                </a:extLst>
              </a:tr>
            </a:tbl>
          </a:graphicData>
        </a:graphic>
      </p:graphicFrame>
      <p:graphicFrame>
        <p:nvGraphicFramePr>
          <p:cNvPr id="8" name="Tabel 7"/>
          <p:cNvGraphicFramePr>
            <a:graphicFrameLocks noGrp="1"/>
          </p:cNvGraphicFramePr>
          <p:nvPr>
            <p:extLst>
              <p:ext uri="{D42A27DB-BD31-4B8C-83A1-F6EECF244321}">
                <p14:modId xmlns:p14="http://schemas.microsoft.com/office/powerpoint/2010/main" val="2664674590"/>
              </p:ext>
            </p:extLst>
          </p:nvPr>
        </p:nvGraphicFramePr>
        <p:xfrm>
          <a:off x="3962400" y="1960928"/>
          <a:ext cx="1576151" cy="1569720"/>
        </p:xfrm>
        <a:graphic>
          <a:graphicData uri="http://schemas.openxmlformats.org/drawingml/2006/table">
            <a:tbl>
              <a:tblPr firstRow="1" bandRow="1">
                <a:tableStyleId>{5C22544A-7EE6-4342-B048-85BDC9FD1C3A}</a:tableStyleId>
              </a:tblPr>
              <a:tblGrid>
                <a:gridCol w="1033030">
                  <a:extLst>
                    <a:ext uri="{9D8B030D-6E8A-4147-A177-3AD203B41FA5}">
                      <a16:colId xmlns:a16="http://schemas.microsoft.com/office/drawing/2014/main" val="1789421595"/>
                    </a:ext>
                  </a:extLst>
                </a:gridCol>
                <a:gridCol w="543121">
                  <a:extLst>
                    <a:ext uri="{9D8B030D-6E8A-4147-A177-3AD203B41FA5}">
                      <a16:colId xmlns:a16="http://schemas.microsoft.com/office/drawing/2014/main" val="2489936199"/>
                    </a:ext>
                  </a:extLst>
                </a:gridCol>
              </a:tblGrid>
              <a:tr h="370840">
                <a:tc>
                  <a:txBody>
                    <a:bodyPr/>
                    <a:lstStyle/>
                    <a:p>
                      <a:r>
                        <a:rPr lang="nl-NL" sz="1200" dirty="0"/>
                        <a:t>Key</a:t>
                      </a:r>
                    </a:p>
                  </a:txBody>
                  <a:tcPr/>
                </a:tc>
                <a:tc>
                  <a:txBody>
                    <a:bodyPr/>
                    <a:lstStyle/>
                    <a:p>
                      <a:r>
                        <a:rPr lang="nl-NL" sz="1200" dirty="0"/>
                        <a:t>Waarde</a:t>
                      </a:r>
                    </a:p>
                  </a:txBody>
                  <a:tcPr/>
                </a:tc>
                <a:extLst>
                  <a:ext uri="{0D108BD9-81ED-4DB2-BD59-A6C34878D82A}">
                    <a16:rowId xmlns:a16="http://schemas.microsoft.com/office/drawing/2014/main" val="4198138750"/>
                  </a:ext>
                </a:extLst>
              </a:tr>
              <a:tr h="370840">
                <a:tc>
                  <a:txBody>
                    <a:bodyPr/>
                    <a:lstStyle/>
                    <a:p>
                      <a:endParaRPr lang="nl-NL" sz="1200" dirty="0"/>
                    </a:p>
                  </a:txBody>
                  <a:tcPr/>
                </a:tc>
                <a:tc>
                  <a:txBody>
                    <a:bodyPr/>
                    <a:lstStyle/>
                    <a:p>
                      <a:endParaRPr lang="nl-NL" sz="1200" dirty="0"/>
                    </a:p>
                  </a:txBody>
                  <a:tcPr/>
                </a:tc>
                <a:extLst>
                  <a:ext uri="{0D108BD9-81ED-4DB2-BD59-A6C34878D82A}">
                    <a16:rowId xmlns:a16="http://schemas.microsoft.com/office/drawing/2014/main" val="509959854"/>
                  </a:ext>
                </a:extLst>
              </a:tr>
              <a:tr h="370840">
                <a:tc>
                  <a:txBody>
                    <a:bodyPr/>
                    <a:lstStyle/>
                    <a:p>
                      <a:endParaRPr lang="nl-NL" sz="1200" dirty="0"/>
                    </a:p>
                  </a:txBody>
                  <a:tcPr/>
                </a:tc>
                <a:tc>
                  <a:txBody>
                    <a:bodyPr/>
                    <a:lstStyle/>
                    <a:p>
                      <a:endParaRPr lang="nl-NL" sz="1200" dirty="0"/>
                    </a:p>
                  </a:txBody>
                  <a:tcPr/>
                </a:tc>
                <a:extLst>
                  <a:ext uri="{0D108BD9-81ED-4DB2-BD59-A6C34878D82A}">
                    <a16:rowId xmlns:a16="http://schemas.microsoft.com/office/drawing/2014/main" val="2478985205"/>
                  </a:ext>
                </a:extLst>
              </a:tr>
              <a:tr h="370840">
                <a:tc>
                  <a:txBody>
                    <a:bodyPr/>
                    <a:lstStyle/>
                    <a:p>
                      <a:endParaRPr lang="nl-NL" sz="1200" dirty="0"/>
                    </a:p>
                  </a:txBody>
                  <a:tcPr/>
                </a:tc>
                <a:tc>
                  <a:txBody>
                    <a:bodyPr/>
                    <a:lstStyle/>
                    <a:p>
                      <a:endParaRPr lang="nl-NL" sz="1200" dirty="0"/>
                    </a:p>
                  </a:txBody>
                  <a:tcPr/>
                </a:tc>
                <a:extLst>
                  <a:ext uri="{0D108BD9-81ED-4DB2-BD59-A6C34878D82A}">
                    <a16:rowId xmlns:a16="http://schemas.microsoft.com/office/drawing/2014/main" val="4102656505"/>
                  </a:ext>
                </a:extLst>
              </a:tr>
            </a:tbl>
          </a:graphicData>
        </a:graphic>
      </p:graphicFrame>
      <p:graphicFrame>
        <p:nvGraphicFramePr>
          <p:cNvPr id="10" name="Tabel 9"/>
          <p:cNvGraphicFramePr>
            <a:graphicFrameLocks noGrp="1"/>
          </p:cNvGraphicFramePr>
          <p:nvPr>
            <p:extLst>
              <p:ext uri="{D42A27DB-BD31-4B8C-83A1-F6EECF244321}">
                <p14:modId xmlns:p14="http://schemas.microsoft.com/office/powerpoint/2010/main" val="887618946"/>
              </p:ext>
            </p:extLst>
          </p:nvPr>
        </p:nvGraphicFramePr>
        <p:xfrm>
          <a:off x="10041373" y="1994545"/>
          <a:ext cx="1661658" cy="741680"/>
        </p:xfrm>
        <a:graphic>
          <a:graphicData uri="http://schemas.openxmlformats.org/drawingml/2006/table">
            <a:tbl>
              <a:tblPr firstRow="1" bandRow="1">
                <a:tableStyleId>{5C22544A-7EE6-4342-B048-85BDC9FD1C3A}</a:tableStyleId>
              </a:tblPr>
              <a:tblGrid>
                <a:gridCol w="1146487">
                  <a:extLst>
                    <a:ext uri="{9D8B030D-6E8A-4147-A177-3AD203B41FA5}">
                      <a16:colId xmlns:a16="http://schemas.microsoft.com/office/drawing/2014/main" val="1789421595"/>
                    </a:ext>
                  </a:extLst>
                </a:gridCol>
                <a:gridCol w="515171">
                  <a:extLst>
                    <a:ext uri="{9D8B030D-6E8A-4147-A177-3AD203B41FA5}">
                      <a16:colId xmlns:a16="http://schemas.microsoft.com/office/drawing/2014/main" val="2489936199"/>
                    </a:ext>
                  </a:extLst>
                </a:gridCol>
              </a:tblGrid>
              <a:tr h="370840">
                <a:tc>
                  <a:txBody>
                    <a:bodyPr/>
                    <a:lstStyle/>
                    <a:p>
                      <a:r>
                        <a:rPr lang="nl-NL" sz="1200" dirty="0"/>
                        <a:t>Key</a:t>
                      </a:r>
                    </a:p>
                  </a:txBody>
                  <a:tcPr/>
                </a:tc>
                <a:tc>
                  <a:txBody>
                    <a:bodyPr/>
                    <a:lstStyle/>
                    <a:p>
                      <a:endParaRPr lang="nl-NL" sz="1200" dirty="0"/>
                    </a:p>
                  </a:txBody>
                  <a:tcPr/>
                </a:tc>
                <a:extLst>
                  <a:ext uri="{0D108BD9-81ED-4DB2-BD59-A6C34878D82A}">
                    <a16:rowId xmlns:a16="http://schemas.microsoft.com/office/drawing/2014/main" val="4198138750"/>
                  </a:ext>
                </a:extLst>
              </a:tr>
              <a:tr h="370840">
                <a:tc>
                  <a:txBody>
                    <a:bodyPr/>
                    <a:lstStyle/>
                    <a:p>
                      <a:endParaRPr lang="nl-NL" sz="1200" dirty="0"/>
                    </a:p>
                  </a:txBody>
                  <a:tcPr/>
                </a:tc>
                <a:tc>
                  <a:txBody>
                    <a:bodyPr/>
                    <a:lstStyle/>
                    <a:p>
                      <a:endParaRPr lang="nl-NL" sz="1200" dirty="0"/>
                    </a:p>
                  </a:txBody>
                  <a:tcPr/>
                </a:tc>
                <a:extLst>
                  <a:ext uri="{0D108BD9-81ED-4DB2-BD59-A6C34878D82A}">
                    <a16:rowId xmlns:a16="http://schemas.microsoft.com/office/drawing/2014/main" val="509959854"/>
                  </a:ext>
                </a:extLst>
              </a:tr>
            </a:tbl>
          </a:graphicData>
        </a:graphic>
      </p:graphicFrame>
      <p:graphicFrame>
        <p:nvGraphicFramePr>
          <p:cNvPr id="18" name="Tabel 17"/>
          <p:cNvGraphicFramePr>
            <a:graphicFrameLocks noGrp="1"/>
          </p:cNvGraphicFramePr>
          <p:nvPr>
            <p:extLst>
              <p:ext uri="{D42A27DB-BD31-4B8C-83A1-F6EECF244321}">
                <p14:modId xmlns:p14="http://schemas.microsoft.com/office/powerpoint/2010/main" val="1856329918"/>
              </p:ext>
            </p:extLst>
          </p:nvPr>
        </p:nvGraphicFramePr>
        <p:xfrm>
          <a:off x="1231739" y="3720787"/>
          <a:ext cx="1545751" cy="1854200"/>
        </p:xfrm>
        <a:graphic>
          <a:graphicData uri="http://schemas.openxmlformats.org/drawingml/2006/table">
            <a:tbl>
              <a:tblPr firstRow="1" bandRow="1">
                <a:tableStyleId>{5C22544A-7EE6-4342-B048-85BDC9FD1C3A}</a:tableStyleId>
              </a:tblPr>
              <a:tblGrid>
                <a:gridCol w="1066009">
                  <a:extLst>
                    <a:ext uri="{9D8B030D-6E8A-4147-A177-3AD203B41FA5}">
                      <a16:colId xmlns:a16="http://schemas.microsoft.com/office/drawing/2014/main" val="1789421595"/>
                    </a:ext>
                  </a:extLst>
                </a:gridCol>
                <a:gridCol w="479742">
                  <a:extLst>
                    <a:ext uri="{9D8B030D-6E8A-4147-A177-3AD203B41FA5}">
                      <a16:colId xmlns:a16="http://schemas.microsoft.com/office/drawing/2014/main" val="2489936199"/>
                    </a:ext>
                  </a:extLst>
                </a:gridCol>
              </a:tblGrid>
              <a:tr h="370840">
                <a:tc>
                  <a:txBody>
                    <a:bodyPr/>
                    <a:lstStyle/>
                    <a:p>
                      <a:r>
                        <a:rPr lang="nl-NL" sz="1200" dirty="0"/>
                        <a:t>Tijd</a:t>
                      </a:r>
                    </a:p>
                  </a:txBody>
                  <a:tcPr/>
                </a:tc>
                <a:tc>
                  <a:txBody>
                    <a:bodyPr/>
                    <a:lstStyle/>
                    <a:p>
                      <a:endParaRPr lang="nl-NL" sz="1200" dirty="0"/>
                    </a:p>
                  </a:txBody>
                  <a:tcPr/>
                </a:tc>
                <a:extLst>
                  <a:ext uri="{0D108BD9-81ED-4DB2-BD59-A6C34878D82A}">
                    <a16:rowId xmlns:a16="http://schemas.microsoft.com/office/drawing/2014/main" val="4198138750"/>
                  </a:ext>
                </a:extLst>
              </a:tr>
              <a:tr h="370840">
                <a:tc>
                  <a:txBody>
                    <a:bodyPr/>
                    <a:lstStyle/>
                    <a:p>
                      <a:r>
                        <a:rPr lang="nl-NL" sz="1200" dirty="0"/>
                        <a:t>8:00</a:t>
                      </a:r>
                    </a:p>
                  </a:txBody>
                  <a:tcPr>
                    <a:solidFill>
                      <a:schemeClr val="accent2">
                        <a:lumMod val="40000"/>
                        <a:lumOff val="60000"/>
                      </a:schemeClr>
                    </a:solidFill>
                  </a:tcPr>
                </a:tc>
                <a:tc>
                  <a:txBody>
                    <a:bodyPr/>
                    <a:lstStyle/>
                    <a:p>
                      <a:r>
                        <a:rPr lang="nl-NL" sz="1200" dirty="0"/>
                        <a:t>25</a:t>
                      </a:r>
                    </a:p>
                  </a:txBody>
                  <a:tcPr>
                    <a:solidFill>
                      <a:schemeClr val="accent2">
                        <a:lumMod val="40000"/>
                        <a:lumOff val="60000"/>
                      </a:schemeClr>
                    </a:solidFill>
                  </a:tcPr>
                </a:tc>
                <a:extLst>
                  <a:ext uri="{0D108BD9-81ED-4DB2-BD59-A6C34878D82A}">
                    <a16:rowId xmlns:a16="http://schemas.microsoft.com/office/drawing/2014/main" val="509959854"/>
                  </a:ext>
                </a:extLst>
              </a:tr>
              <a:tr h="370840">
                <a:tc>
                  <a:txBody>
                    <a:bodyPr/>
                    <a:lstStyle/>
                    <a:p>
                      <a:r>
                        <a:rPr lang="nl-NL" sz="1200" dirty="0"/>
                        <a:t>9:00</a:t>
                      </a:r>
                    </a:p>
                  </a:txBody>
                  <a:tcPr>
                    <a:solidFill>
                      <a:schemeClr val="accent2">
                        <a:lumMod val="40000"/>
                        <a:lumOff val="60000"/>
                      </a:schemeClr>
                    </a:solidFill>
                  </a:tcPr>
                </a:tc>
                <a:tc>
                  <a:txBody>
                    <a:bodyPr/>
                    <a:lstStyle/>
                    <a:p>
                      <a:r>
                        <a:rPr lang="nl-NL" sz="1200" dirty="0"/>
                        <a:t>-30</a:t>
                      </a:r>
                    </a:p>
                  </a:txBody>
                  <a:tcPr>
                    <a:solidFill>
                      <a:schemeClr val="accent2">
                        <a:lumMod val="40000"/>
                        <a:lumOff val="60000"/>
                      </a:schemeClr>
                    </a:solidFill>
                  </a:tcPr>
                </a:tc>
                <a:extLst>
                  <a:ext uri="{0D108BD9-81ED-4DB2-BD59-A6C34878D82A}">
                    <a16:rowId xmlns:a16="http://schemas.microsoft.com/office/drawing/2014/main" val="490118320"/>
                  </a:ext>
                </a:extLst>
              </a:tr>
              <a:tr h="370840">
                <a:tc>
                  <a:txBody>
                    <a:bodyPr/>
                    <a:lstStyle/>
                    <a:p>
                      <a:r>
                        <a:rPr lang="nl-NL" sz="1200" dirty="0"/>
                        <a:t>10:00</a:t>
                      </a:r>
                    </a:p>
                  </a:txBody>
                  <a:tcPr>
                    <a:solidFill>
                      <a:schemeClr val="accent2">
                        <a:lumMod val="40000"/>
                        <a:lumOff val="60000"/>
                      </a:schemeClr>
                    </a:solidFill>
                  </a:tcPr>
                </a:tc>
                <a:tc>
                  <a:txBody>
                    <a:bodyPr/>
                    <a:lstStyle/>
                    <a:p>
                      <a:r>
                        <a:rPr lang="nl-NL" sz="1200" dirty="0"/>
                        <a:t>25</a:t>
                      </a:r>
                    </a:p>
                  </a:txBody>
                  <a:tcPr>
                    <a:solidFill>
                      <a:schemeClr val="accent2">
                        <a:lumMod val="40000"/>
                        <a:lumOff val="60000"/>
                      </a:schemeClr>
                    </a:solidFill>
                  </a:tcPr>
                </a:tc>
                <a:extLst>
                  <a:ext uri="{0D108BD9-81ED-4DB2-BD59-A6C34878D82A}">
                    <a16:rowId xmlns:a16="http://schemas.microsoft.com/office/drawing/2014/main" val="2478985205"/>
                  </a:ext>
                </a:extLst>
              </a:tr>
              <a:tr h="370840">
                <a:tc>
                  <a:txBody>
                    <a:bodyPr/>
                    <a:lstStyle/>
                    <a:p>
                      <a:r>
                        <a:rPr lang="nl-NL" sz="1200" dirty="0"/>
                        <a:t>11:00</a:t>
                      </a:r>
                    </a:p>
                  </a:txBody>
                  <a:tcPr>
                    <a:solidFill>
                      <a:schemeClr val="accent2">
                        <a:lumMod val="40000"/>
                        <a:lumOff val="60000"/>
                      </a:schemeClr>
                    </a:solidFill>
                  </a:tcPr>
                </a:tc>
                <a:tc>
                  <a:txBody>
                    <a:bodyPr/>
                    <a:lstStyle/>
                    <a:p>
                      <a:r>
                        <a:rPr lang="nl-NL" sz="1200" dirty="0"/>
                        <a:t>40</a:t>
                      </a:r>
                    </a:p>
                  </a:txBody>
                  <a:tcPr>
                    <a:solidFill>
                      <a:schemeClr val="accent2">
                        <a:lumMod val="40000"/>
                        <a:lumOff val="60000"/>
                      </a:schemeClr>
                    </a:solidFill>
                  </a:tcPr>
                </a:tc>
                <a:extLst>
                  <a:ext uri="{0D108BD9-81ED-4DB2-BD59-A6C34878D82A}">
                    <a16:rowId xmlns:a16="http://schemas.microsoft.com/office/drawing/2014/main" val="1280554930"/>
                  </a:ext>
                </a:extLst>
              </a:tr>
            </a:tbl>
          </a:graphicData>
        </a:graphic>
      </p:graphicFrame>
      <p:graphicFrame>
        <p:nvGraphicFramePr>
          <p:cNvPr id="19" name="Tabel 18"/>
          <p:cNvGraphicFramePr>
            <a:graphicFrameLocks noGrp="1"/>
          </p:cNvGraphicFramePr>
          <p:nvPr>
            <p:extLst>
              <p:ext uri="{D42A27DB-BD31-4B8C-83A1-F6EECF244321}">
                <p14:modId xmlns:p14="http://schemas.microsoft.com/office/powerpoint/2010/main" val="4154990964"/>
              </p:ext>
            </p:extLst>
          </p:nvPr>
        </p:nvGraphicFramePr>
        <p:xfrm>
          <a:off x="3962400" y="3757322"/>
          <a:ext cx="1594161" cy="1569720"/>
        </p:xfrm>
        <a:graphic>
          <a:graphicData uri="http://schemas.openxmlformats.org/drawingml/2006/table">
            <a:tbl>
              <a:tblPr firstRow="1" bandRow="1">
                <a:tableStyleId>{5C22544A-7EE6-4342-B048-85BDC9FD1C3A}</a:tableStyleId>
              </a:tblPr>
              <a:tblGrid>
                <a:gridCol w="996462">
                  <a:extLst>
                    <a:ext uri="{9D8B030D-6E8A-4147-A177-3AD203B41FA5}">
                      <a16:colId xmlns:a16="http://schemas.microsoft.com/office/drawing/2014/main" val="1789421595"/>
                    </a:ext>
                  </a:extLst>
                </a:gridCol>
                <a:gridCol w="597699">
                  <a:extLst>
                    <a:ext uri="{9D8B030D-6E8A-4147-A177-3AD203B41FA5}">
                      <a16:colId xmlns:a16="http://schemas.microsoft.com/office/drawing/2014/main" val="2489936199"/>
                    </a:ext>
                  </a:extLst>
                </a:gridCol>
              </a:tblGrid>
              <a:tr h="370840">
                <a:tc>
                  <a:txBody>
                    <a:bodyPr/>
                    <a:lstStyle/>
                    <a:p>
                      <a:r>
                        <a:rPr lang="nl-NL" sz="1200" dirty="0"/>
                        <a:t>Key</a:t>
                      </a:r>
                    </a:p>
                  </a:txBody>
                  <a:tcPr/>
                </a:tc>
                <a:tc>
                  <a:txBody>
                    <a:bodyPr/>
                    <a:lstStyle/>
                    <a:p>
                      <a:r>
                        <a:rPr lang="nl-NL" sz="1200" dirty="0"/>
                        <a:t>Waarde</a:t>
                      </a:r>
                    </a:p>
                  </a:txBody>
                  <a:tcPr/>
                </a:tc>
                <a:extLst>
                  <a:ext uri="{0D108BD9-81ED-4DB2-BD59-A6C34878D82A}">
                    <a16:rowId xmlns:a16="http://schemas.microsoft.com/office/drawing/2014/main" val="4198138750"/>
                  </a:ext>
                </a:extLst>
              </a:tr>
              <a:tr h="370840">
                <a:tc>
                  <a:txBody>
                    <a:bodyPr/>
                    <a:lstStyle/>
                    <a:p>
                      <a:endParaRPr lang="nl-NL" sz="1200" dirty="0"/>
                    </a:p>
                  </a:txBody>
                  <a:tcPr>
                    <a:solidFill>
                      <a:schemeClr val="accent2">
                        <a:lumMod val="40000"/>
                        <a:lumOff val="60000"/>
                      </a:schemeClr>
                    </a:solidFill>
                  </a:tcPr>
                </a:tc>
                <a:tc>
                  <a:txBody>
                    <a:bodyPr/>
                    <a:lstStyle/>
                    <a:p>
                      <a:endParaRPr lang="nl-NL" sz="1200" dirty="0"/>
                    </a:p>
                  </a:txBody>
                  <a:tcPr>
                    <a:solidFill>
                      <a:schemeClr val="accent2">
                        <a:lumMod val="40000"/>
                        <a:lumOff val="60000"/>
                      </a:schemeClr>
                    </a:solidFill>
                  </a:tcPr>
                </a:tc>
                <a:extLst>
                  <a:ext uri="{0D108BD9-81ED-4DB2-BD59-A6C34878D82A}">
                    <a16:rowId xmlns:a16="http://schemas.microsoft.com/office/drawing/2014/main" val="509959854"/>
                  </a:ext>
                </a:extLst>
              </a:tr>
              <a:tr h="370840">
                <a:tc>
                  <a:txBody>
                    <a:bodyPr/>
                    <a:lstStyle/>
                    <a:p>
                      <a:endParaRPr lang="nl-NL" sz="1200" dirty="0"/>
                    </a:p>
                  </a:txBody>
                  <a:tcPr>
                    <a:solidFill>
                      <a:schemeClr val="accent2">
                        <a:lumMod val="40000"/>
                        <a:lumOff val="60000"/>
                      </a:schemeClr>
                    </a:solidFill>
                  </a:tcPr>
                </a:tc>
                <a:tc>
                  <a:txBody>
                    <a:bodyPr/>
                    <a:lstStyle/>
                    <a:p>
                      <a:endParaRPr lang="nl-NL" sz="1200" dirty="0"/>
                    </a:p>
                  </a:txBody>
                  <a:tcPr>
                    <a:solidFill>
                      <a:schemeClr val="accent2">
                        <a:lumMod val="40000"/>
                        <a:lumOff val="60000"/>
                      </a:schemeClr>
                    </a:solidFill>
                  </a:tcPr>
                </a:tc>
                <a:extLst>
                  <a:ext uri="{0D108BD9-81ED-4DB2-BD59-A6C34878D82A}">
                    <a16:rowId xmlns:a16="http://schemas.microsoft.com/office/drawing/2014/main" val="2478985205"/>
                  </a:ext>
                </a:extLst>
              </a:tr>
              <a:tr h="370840">
                <a:tc>
                  <a:txBody>
                    <a:bodyPr/>
                    <a:lstStyle/>
                    <a:p>
                      <a:endParaRPr lang="nl-NL" sz="1200" dirty="0"/>
                    </a:p>
                  </a:txBody>
                  <a:tcPr>
                    <a:solidFill>
                      <a:schemeClr val="accent2">
                        <a:lumMod val="40000"/>
                        <a:lumOff val="60000"/>
                      </a:schemeClr>
                    </a:solidFill>
                  </a:tcPr>
                </a:tc>
                <a:tc>
                  <a:txBody>
                    <a:bodyPr/>
                    <a:lstStyle/>
                    <a:p>
                      <a:endParaRPr lang="nl-NL" sz="1200" dirty="0"/>
                    </a:p>
                  </a:txBody>
                  <a:tcPr>
                    <a:solidFill>
                      <a:schemeClr val="accent2">
                        <a:lumMod val="40000"/>
                        <a:lumOff val="60000"/>
                      </a:schemeClr>
                    </a:solidFill>
                  </a:tcPr>
                </a:tc>
                <a:extLst>
                  <a:ext uri="{0D108BD9-81ED-4DB2-BD59-A6C34878D82A}">
                    <a16:rowId xmlns:a16="http://schemas.microsoft.com/office/drawing/2014/main" val="4102656505"/>
                  </a:ext>
                </a:extLst>
              </a:tr>
            </a:tbl>
          </a:graphicData>
        </a:graphic>
      </p:graphicFrame>
      <p:graphicFrame>
        <p:nvGraphicFramePr>
          <p:cNvPr id="20" name="Tabel 19"/>
          <p:cNvGraphicFramePr>
            <a:graphicFrameLocks noGrp="1"/>
          </p:cNvGraphicFramePr>
          <p:nvPr>
            <p:extLst>
              <p:ext uri="{D42A27DB-BD31-4B8C-83A1-F6EECF244321}">
                <p14:modId xmlns:p14="http://schemas.microsoft.com/office/powerpoint/2010/main" val="2374362005"/>
              </p:ext>
            </p:extLst>
          </p:nvPr>
        </p:nvGraphicFramePr>
        <p:xfrm>
          <a:off x="10041373" y="3128488"/>
          <a:ext cx="1661658" cy="741680"/>
        </p:xfrm>
        <a:graphic>
          <a:graphicData uri="http://schemas.openxmlformats.org/drawingml/2006/table">
            <a:tbl>
              <a:tblPr firstRow="1" bandRow="1">
                <a:tableStyleId>{5C22544A-7EE6-4342-B048-85BDC9FD1C3A}</a:tableStyleId>
              </a:tblPr>
              <a:tblGrid>
                <a:gridCol w="977147">
                  <a:extLst>
                    <a:ext uri="{9D8B030D-6E8A-4147-A177-3AD203B41FA5}">
                      <a16:colId xmlns:a16="http://schemas.microsoft.com/office/drawing/2014/main" val="1789421595"/>
                    </a:ext>
                  </a:extLst>
                </a:gridCol>
                <a:gridCol w="684511">
                  <a:extLst>
                    <a:ext uri="{9D8B030D-6E8A-4147-A177-3AD203B41FA5}">
                      <a16:colId xmlns:a16="http://schemas.microsoft.com/office/drawing/2014/main" val="2489936199"/>
                    </a:ext>
                  </a:extLst>
                </a:gridCol>
              </a:tblGrid>
              <a:tr h="370840">
                <a:tc>
                  <a:txBody>
                    <a:bodyPr/>
                    <a:lstStyle/>
                    <a:p>
                      <a:r>
                        <a:rPr lang="nl-NL" sz="1200" dirty="0"/>
                        <a:t>Key</a:t>
                      </a:r>
                    </a:p>
                  </a:txBody>
                  <a:tcPr/>
                </a:tc>
                <a:tc>
                  <a:txBody>
                    <a:bodyPr/>
                    <a:lstStyle/>
                    <a:p>
                      <a:endParaRPr lang="nl-NL" sz="1200" dirty="0"/>
                    </a:p>
                  </a:txBody>
                  <a:tcPr/>
                </a:tc>
                <a:extLst>
                  <a:ext uri="{0D108BD9-81ED-4DB2-BD59-A6C34878D82A}">
                    <a16:rowId xmlns:a16="http://schemas.microsoft.com/office/drawing/2014/main" val="4198138750"/>
                  </a:ext>
                </a:extLst>
              </a:tr>
              <a:tr h="370840">
                <a:tc>
                  <a:txBody>
                    <a:bodyPr/>
                    <a:lstStyle/>
                    <a:p>
                      <a:endParaRPr lang="nl-NL" sz="1200" dirty="0"/>
                    </a:p>
                  </a:txBody>
                  <a:tcPr/>
                </a:tc>
                <a:tc>
                  <a:txBody>
                    <a:bodyPr/>
                    <a:lstStyle/>
                    <a:p>
                      <a:endParaRPr lang="nl-NL" sz="1200" dirty="0"/>
                    </a:p>
                  </a:txBody>
                  <a:tcPr/>
                </a:tc>
                <a:extLst>
                  <a:ext uri="{0D108BD9-81ED-4DB2-BD59-A6C34878D82A}">
                    <a16:rowId xmlns:a16="http://schemas.microsoft.com/office/drawing/2014/main" val="509959854"/>
                  </a:ext>
                </a:extLst>
              </a:tr>
            </a:tbl>
          </a:graphicData>
        </a:graphic>
      </p:graphicFrame>
      <p:sp>
        <p:nvSpPr>
          <p:cNvPr id="2" name="Tijdelijke aanduiding voor dianummer 1">
            <a:extLst>
              <a:ext uri="{FF2B5EF4-FFF2-40B4-BE49-F238E27FC236}">
                <a16:creationId xmlns:a16="http://schemas.microsoft.com/office/drawing/2014/main" id="{BADF06EA-78F4-46E3-A21C-B46B41A2EC84}"/>
              </a:ext>
            </a:extLst>
          </p:cNvPr>
          <p:cNvSpPr>
            <a:spLocks noGrp="1"/>
          </p:cNvSpPr>
          <p:nvPr>
            <p:ph type="sldNum" sz="quarter" idx="12"/>
          </p:nvPr>
        </p:nvSpPr>
        <p:spPr/>
        <p:txBody>
          <a:bodyPr/>
          <a:lstStyle/>
          <a:p>
            <a:fld id="{FAC382EA-AAF4-41C6-A973-BB212F3D1075}" type="slidenum">
              <a:rPr lang="nl-NL" smtClean="0"/>
              <a:t>27</a:t>
            </a:fld>
            <a:endParaRPr lang="nl-NL" dirty="0"/>
          </a:p>
        </p:txBody>
      </p:sp>
    </p:spTree>
    <p:extLst>
      <p:ext uri="{BB962C8B-B14F-4D97-AF65-F5344CB8AC3E}">
        <p14:creationId xmlns:p14="http://schemas.microsoft.com/office/powerpoint/2010/main" val="6054758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CF1C2B-25FB-46AB-BA8F-5D9DEEFF33E4}"/>
              </a:ext>
            </a:extLst>
          </p:cNvPr>
          <p:cNvSpPr>
            <a:spLocks noGrp="1"/>
          </p:cNvSpPr>
          <p:nvPr>
            <p:ph type="title"/>
          </p:nvPr>
        </p:nvSpPr>
        <p:spPr>
          <a:solidFill>
            <a:schemeClr val="accent6">
              <a:lumMod val="40000"/>
              <a:lumOff val="60000"/>
            </a:schemeClr>
          </a:solidFill>
        </p:spPr>
        <p:txBody>
          <a:bodyPr/>
          <a:lstStyle/>
          <a:p>
            <a:r>
              <a:rPr lang="nl-NL" dirty="0"/>
              <a:t>15 Opgave big data</a:t>
            </a:r>
          </a:p>
        </p:txBody>
      </p:sp>
      <p:sp>
        <p:nvSpPr>
          <p:cNvPr id="3" name="Tijdelijke aanduiding voor inhoud 2">
            <a:extLst>
              <a:ext uri="{FF2B5EF4-FFF2-40B4-BE49-F238E27FC236}">
                <a16:creationId xmlns:a16="http://schemas.microsoft.com/office/drawing/2014/main" id="{994671B3-2522-437C-A607-E9A9922A05D5}"/>
              </a:ext>
            </a:extLst>
          </p:cNvPr>
          <p:cNvSpPr>
            <a:spLocks noGrp="1"/>
          </p:cNvSpPr>
          <p:nvPr>
            <p:ph idx="1"/>
          </p:nvPr>
        </p:nvSpPr>
        <p:spPr>
          <a:solidFill>
            <a:schemeClr val="accent6">
              <a:lumMod val="40000"/>
              <a:lumOff val="60000"/>
            </a:schemeClr>
          </a:solidFill>
        </p:spPr>
        <p:txBody>
          <a:bodyPr/>
          <a:lstStyle/>
          <a:p>
            <a:r>
              <a:rPr lang="nl-NL" dirty="0"/>
              <a:t>Je wilt het brandstofverbruik van je auto analyseren</a:t>
            </a:r>
          </a:p>
          <a:p>
            <a:r>
              <a:rPr lang="nl-NL" dirty="0"/>
              <a:t>Is de brandstofanalyse een big data toepassingen</a:t>
            </a:r>
          </a:p>
          <a:p>
            <a:r>
              <a:rPr lang="nl-NL" dirty="0"/>
              <a:t>Geef argumenten waarom wel of niet</a:t>
            </a:r>
          </a:p>
        </p:txBody>
      </p:sp>
      <p:sp>
        <p:nvSpPr>
          <p:cNvPr id="4" name="Tijdelijke aanduiding voor dianummer 3">
            <a:extLst>
              <a:ext uri="{FF2B5EF4-FFF2-40B4-BE49-F238E27FC236}">
                <a16:creationId xmlns:a16="http://schemas.microsoft.com/office/drawing/2014/main" id="{60552EDD-2B03-4C95-91A7-E6E86314E285}"/>
              </a:ext>
            </a:extLst>
          </p:cNvPr>
          <p:cNvSpPr>
            <a:spLocks noGrp="1"/>
          </p:cNvSpPr>
          <p:nvPr>
            <p:ph type="sldNum" sz="quarter" idx="12"/>
          </p:nvPr>
        </p:nvSpPr>
        <p:spPr/>
        <p:txBody>
          <a:bodyPr/>
          <a:lstStyle/>
          <a:p>
            <a:fld id="{FAC382EA-AAF4-41C6-A973-BB212F3D1075}" type="slidenum">
              <a:rPr lang="nl-NL" smtClean="0"/>
              <a:t>28</a:t>
            </a:fld>
            <a:endParaRPr lang="nl-NL" dirty="0"/>
          </a:p>
        </p:txBody>
      </p:sp>
    </p:spTree>
    <p:extLst>
      <p:ext uri="{BB962C8B-B14F-4D97-AF65-F5344CB8AC3E}">
        <p14:creationId xmlns:p14="http://schemas.microsoft.com/office/powerpoint/2010/main" val="42163825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xfrm>
            <a:off x="576775" y="529678"/>
            <a:ext cx="10566009" cy="613744"/>
          </a:xfrm>
        </p:spPr>
        <p:txBody>
          <a:bodyPr>
            <a:normAutofit fontScale="90000"/>
          </a:bodyPr>
          <a:lstStyle/>
          <a:p>
            <a:r>
              <a:rPr lang="nl-NL" dirty="0"/>
              <a:t>Raamwerk voor data gedreven oplossingen</a:t>
            </a:r>
          </a:p>
        </p:txBody>
      </p:sp>
      <p:sp>
        <p:nvSpPr>
          <p:cNvPr id="10" name="Tijdelijke aanduiding voor dianummer 9">
            <a:extLst>
              <a:ext uri="{FF2B5EF4-FFF2-40B4-BE49-F238E27FC236}">
                <a16:creationId xmlns:a16="http://schemas.microsoft.com/office/drawing/2014/main" id="{3CCFD87E-D2E9-4DAB-A673-B27255CED377}"/>
              </a:ext>
            </a:extLst>
          </p:cNvPr>
          <p:cNvSpPr>
            <a:spLocks noGrp="1"/>
          </p:cNvSpPr>
          <p:nvPr>
            <p:ph type="sldNum" sz="quarter" idx="12"/>
          </p:nvPr>
        </p:nvSpPr>
        <p:spPr/>
        <p:txBody>
          <a:bodyPr/>
          <a:lstStyle/>
          <a:p>
            <a:fld id="{6D22F896-40B5-4ADD-8801-0D06FADFA095}" type="slidenum">
              <a:rPr lang="en-US" smtClean="0"/>
              <a:pPr/>
              <a:t>3</a:t>
            </a:fld>
            <a:endParaRPr lang="en-US" dirty="0"/>
          </a:p>
        </p:txBody>
      </p:sp>
      <p:grpSp>
        <p:nvGrpSpPr>
          <p:cNvPr id="19" name="Groep 18">
            <a:extLst>
              <a:ext uri="{FF2B5EF4-FFF2-40B4-BE49-F238E27FC236}">
                <a16:creationId xmlns:a16="http://schemas.microsoft.com/office/drawing/2014/main" id="{1F37FE05-F6E5-46B0-966E-7EB66DA9C748}"/>
              </a:ext>
            </a:extLst>
          </p:cNvPr>
          <p:cNvGrpSpPr/>
          <p:nvPr/>
        </p:nvGrpSpPr>
        <p:grpSpPr>
          <a:xfrm>
            <a:off x="2390850" y="1476103"/>
            <a:ext cx="7410301" cy="4545347"/>
            <a:chOff x="1050131" y="1521616"/>
            <a:chExt cx="6568681" cy="3892727"/>
          </a:xfrm>
        </p:grpSpPr>
        <p:sp>
          <p:nvSpPr>
            <p:cNvPr id="3" name="Rechthoek: afgeronde hoeken 2"/>
            <p:cNvSpPr/>
            <p:nvPr/>
          </p:nvSpPr>
          <p:spPr>
            <a:xfrm>
              <a:off x="1050131" y="1975426"/>
              <a:ext cx="803672" cy="3007336"/>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nl-NL" dirty="0">
                  <a:solidFill>
                    <a:schemeClr val="tx1"/>
                  </a:solidFill>
                </a:rPr>
                <a:t>Databronnen</a:t>
              </a:r>
            </a:p>
          </p:txBody>
        </p:sp>
        <p:sp>
          <p:nvSpPr>
            <p:cNvPr id="4" name="Rechthoek: afgeronde hoeken 3"/>
            <p:cNvSpPr/>
            <p:nvPr/>
          </p:nvSpPr>
          <p:spPr>
            <a:xfrm>
              <a:off x="2010966" y="2441425"/>
              <a:ext cx="803672" cy="2018801"/>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nl-NL" dirty="0">
                  <a:solidFill>
                    <a:schemeClr val="tx1"/>
                  </a:solidFill>
                </a:rPr>
                <a:t>Data acquisitie</a:t>
              </a:r>
            </a:p>
          </p:txBody>
        </p:sp>
        <p:sp>
          <p:nvSpPr>
            <p:cNvPr id="5" name="Rechthoek: afgeronde hoeken 4"/>
            <p:cNvSpPr/>
            <p:nvPr/>
          </p:nvSpPr>
          <p:spPr>
            <a:xfrm>
              <a:off x="2971801" y="2441425"/>
              <a:ext cx="803672" cy="2018801"/>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nl-NL" dirty="0">
                  <a:solidFill>
                    <a:schemeClr val="tx1"/>
                  </a:solidFill>
                </a:rPr>
                <a:t>Filteren en selectie</a:t>
              </a:r>
            </a:p>
          </p:txBody>
        </p:sp>
        <p:sp>
          <p:nvSpPr>
            <p:cNvPr id="6" name="Rechthoek: afgeronde hoeken 5"/>
            <p:cNvSpPr/>
            <p:nvPr/>
          </p:nvSpPr>
          <p:spPr>
            <a:xfrm>
              <a:off x="3932635" y="2441425"/>
              <a:ext cx="803672" cy="2018801"/>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nl-NL" dirty="0">
                  <a:solidFill>
                    <a:schemeClr val="tx1"/>
                  </a:solidFill>
                </a:rPr>
                <a:t>Data Verwerken</a:t>
              </a:r>
            </a:p>
          </p:txBody>
        </p:sp>
        <p:sp>
          <p:nvSpPr>
            <p:cNvPr id="7" name="Rechthoek: afgeronde hoeken 6"/>
            <p:cNvSpPr/>
            <p:nvPr/>
          </p:nvSpPr>
          <p:spPr>
            <a:xfrm>
              <a:off x="4893470" y="2441425"/>
              <a:ext cx="803672" cy="2018801"/>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nl-NL" dirty="0">
                  <a:solidFill>
                    <a:schemeClr val="tx1"/>
                  </a:solidFill>
                </a:rPr>
                <a:t>Data Analyse</a:t>
              </a:r>
            </a:p>
          </p:txBody>
        </p:sp>
        <p:sp>
          <p:nvSpPr>
            <p:cNvPr id="8" name="Rechthoek: afgeronde hoeken 7"/>
            <p:cNvSpPr/>
            <p:nvPr/>
          </p:nvSpPr>
          <p:spPr>
            <a:xfrm>
              <a:off x="5854305" y="2441424"/>
              <a:ext cx="803672" cy="2018801"/>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nl-NL" dirty="0">
                  <a:solidFill>
                    <a:schemeClr val="tx1"/>
                  </a:solidFill>
                </a:rPr>
                <a:t>Data Visualisatie</a:t>
              </a:r>
            </a:p>
          </p:txBody>
        </p:sp>
        <p:sp>
          <p:nvSpPr>
            <p:cNvPr id="9" name="Rechthoek: afgeronde hoeken 8"/>
            <p:cNvSpPr/>
            <p:nvPr/>
          </p:nvSpPr>
          <p:spPr>
            <a:xfrm>
              <a:off x="6815140" y="1975426"/>
              <a:ext cx="803672" cy="3007336"/>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nl-NL" dirty="0">
                  <a:solidFill>
                    <a:schemeClr val="tx1"/>
                  </a:solidFill>
                </a:rPr>
                <a:t>Data toepassing</a:t>
              </a:r>
            </a:p>
          </p:txBody>
        </p:sp>
        <p:sp>
          <p:nvSpPr>
            <p:cNvPr id="11" name="Rechthoek: afgeronde hoeken 10"/>
            <p:cNvSpPr/>
            <p:nvPr/>
          </p:nvSpPr>
          <p:spPr>
            <a:xfrm>
              <a:off x="2010966" y="4532706"/>
              <a:ext cx="4647011" cy="450056"/>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Data opslag</a:t>
              </a:r>
            </a:p>
          </p:txBody>
        </p:sp>
        <p:sp>
          <p:nvSpPr>
            <p:cNvPr id="12" name="Rechthoek: afgeronde hoeken 11"/>
            <p:cNvSpPr/>
            <p:nvPr/>
          </p:nvSpPr>
          <p:spPr>
            <a:xfrm>
              <a:off x="2010966" y="1975426"/>
              <a:ext cx="4647011" cy="371291"/>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solidFill>
                    <a:schemeClr val="tx1"/>
                  </a:solidFill>
                </a:rPr>
                <a:t>Workflow</a:t>
              </a:r>
            </a:p>
          </p:txBody>
        </p:sp>
        <p:sp>
          <p:nvSpPr>
            <p:cNvPr id="13" name="Rechthoek: afgeronde hoeken 12"/>
            <p:cNvSpPr/>
            <p:nvPr/>
          </p:nvSpPr>
          <p:spPr>
            <a:xfrm>
              <a:off x="1050131" y="1521616"/>
              <a:ext cx="6568680" cy="359102"/>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Data management &amp; governance</a:t>
              </a:r>
            </a:p>
          </p:txBody>
        </p:sp>
        <p:sp>
          <p:nvSpPr>
            <p:cNvPr id="14" name="Rechthoek: afgeronde hoeken 13"/>
            <p:cNvSpPr/>
            <p:nvPr/>
          </p:nvSpPr>
          <p:spPr>
            <a:xfrm>
              <a:off x="1050131" y="5055241"/>
              <a:ext cx="6568680" cy="359102"/>
            </a:xfrm>
            <a:prstGeom prst="round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a:t>Data security</a:t>
              </a:r>
            </a:p>
          </p:txBody>
        </p:sp>
      </p:grpSp>
      <p:sp>
        <p:nvSpPr>
          <p:cNvPr id="28" name="Tekstvak 27">
            <a:extLst>
              <a:ext uri="{FF2B5EF4-FFF2-40B4-BE49-F238E27FC236}">
                <a16:creationId xmlns:a16="http://schemas.microsoft.com/office/drawing/2014/main" id="{EF06A462-CF75-40E1-8883-141A681D331B}"/>
              </a:ext>
            </a:extLst>
          </p:cNvPr>
          <p:cNvSpPr txBox="1"/>
          <p:nvPr/>
        </p:nvSpPr>
        <p:spPr>
          <a:xfrm>
            <a:off x="1789708" y="6356350"/>
            <a:ext cx="2138406" cy="369332"/>
          </a:xfrm>
          <a:prstGeom prst="rect">
            <a:avLst/>
          </a:prstGeom>
          <a:noFill/>
        </p:spPr>
        <p:txBody>
          <a:bodyPr wrap="none" rtlCol="0">
            <a:spAutoFit/>
          </a:bodyPr>
          <a:lstStyle/>
          <a:p>
            <a:r>
              <a:rPr lang="nl-NL" dirty="0"/>
              <a:t>Bron: Arcitura.com</a:t>
            </a:r>
          </a:p>
        </p:txBody>
      </p:sp>
    </p:spTree>
    <p:extLst>
      <p:ext uri="{BB962C8B-B14F-4D97-AF65-F5344CB8AC3E}">
        <p14:creationId xmlns:p14="http://schemas.microsoft.com/office/powerpoint/2010/main" val="13389349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CF1C2B-25FB-46AB-BA8F-5D9DEEFF33E4}"/>
              </a:ext>
            </a:extLst>
          </p:cNvPr>
          <p:cNvSpPr>
            <a:spLocks noGrp="1"/>
          </p:cNvSpPr>
          <p:nvPr>
            <p:ph type="title"/>
          </p:nvPr>
        </p:nvSpPr>
        <p:spPr>
          <a:solidFill>
            <a:schemeClr val="accent6">
              <a:lumMod val="40000"/>
              <a:lumOff val="60000"/>
            </a:schemeClr>
          </a:solidFill>
        </p:spPr>
        <p:txBody>
          <a:bodyPr/>
          <a:lstStyle/>
          <a:p>
            <a:r>
              <a:rPr lang="nl-NL" dirty="0"/>
              <a:t>2 Opgave brandstof verbruik auto App</a:t>
            </a:r>
          </a:p>
        </p:txBody>
      </p:sp>
      <p:sp>
        <p:nvSpPr>
          <p:cNvPr id="3" name="Tijdelijke aanduiding voor inhoud 2">
            <a:extLst>
              <a:ext uri="{FF2B5EF4-FFF2-40B4-BE49-F238E27FC236}">
                <a16:creationId xmlns:a16="http://schemas.microsoft.com/office/drawing/2014/main" id="{994671B3-2522-437C-A607-E9A9922A05D5}"/>
              </a:ext>
            </a:extLst>
          </p:cNvPr>
          <p:cNvSpPr>
            <a:spLocks noGrp="1"/>
          </p:cNvSpPr>
          <p:nvPr>
            <p:ph idx="1"/>
          </p:nvPr>
        </p:nvSpPr>
        <p:spPr>
          <a:xfrm>
            <a:off x="838199" y="1825625"/>
            <a:ext cx="10515599" cy="4351338"/>
          </a:xfrm>
          <a:solidFill>
            <a:schemeClr val="accent6">
              <a:lumMod val="40000"/>
              <a:lumOff val="60000"/>
            </a:schemeClr>
          </a:solidFill>
        </p:spPr>
        <p:txBody>
          <a:bodyPr>
            <a:normAutofit/>
          </a:bodyPr>
          <a:lstStyle/>
          <a:p>
            <a:pPr marL="0" indent="0">
              <a:buNone/>
            </a:pPr>
            <a:r>
              <a:rPr lang="nl-NL" dirty="0"/>
              <a:t>We gaan een case uitwerken in een aantal opgaven rond data gedreven werk. Namelijk</a:t>
            </a:r>
          </a:p>
          <a:p>
            <a:r>
              <a:rPr lang="nl-NL" b="1" dirty="0"/>
              <a:t>Een landelijke app ontwikkelen voor het analyseren van brandstofverbruik van een auto</a:t>
            </a:r>
          </a:p>
          <a:p>
            <a:r>
              <a:rPr lang="nl-NL" b="1" dirty="0"/>
              <a:t>Rekening houdend met stads- en snelwegverkeer</a:t>
            </a:r>
          </a:p>
          <a:p>
            <a:r>
              <a:rPr lang="nl-NL" b="1" dirty="0"/>
              <a:t>Data moet zo veel mogelijk geautomatiseerd verzameld worden</a:t>
            </a:r>
          </a:p>
          <a:p>
            <a:pPr marL="0" indent="0">
              <a:buNone/>
            </a:pPr>
            <a:endParaRPr lang="nl-NL" dirty="0"/>
          </a:p>
          <a:p>
            <a:pPr marL="0" indent="0">
              <a:buNone/>
            </a:pPr>
            <a:r>
              <a:rPr lang="nl-NL" b="1" i="1" dirty="0"/>
              <a:t>Welke vragen, risico’s en kansen komen bij je op als je naar het raamwerk en deze app kijkt?</a:t>
            </a:r>
          </a:p>
        </p:txBody>
      </p:sp>
      <p:sp>
        <p:nvSpPr>
          <p:cNvPr id="4" name="Tijdelijke aanduiding voor dianummer 3">
            <a:extLst>
              <a:ext uri="{FF2B5EF4-FFF2-40B4-BE49-F238E27FC236}">
                <a16:creationId xmlns:a16="http://schemas.microsoft.com/office/drawing/2014/main" id="{2BBEDA92-AEA6-42B4-B678-8E6C47AD2630}"/>
              </a:ext>
            </a:extLst>
          </p:cNvPr>
          <p:cNvSpPr>
            <a:spLocks noGrp="1"/>
          </p:cNvSpPr>
          <p:nvPr>
            <p:ph type="sldNum" sz="quarter" idx="12"/>
          </p:nvPr>
        </p:nvSpPr>
        <p:spPr/>
        <p:txBody>
          <a:bodyPr/>
          <a:lstStyle/>
          <a:p>
            <a:fld id="{FAC382EA-AAF4-41C6-A973-BB212F3D1075}" type="slidenum">
              <a:rPr lang="nl-NL" smtClean="0"/>
              <a:t>4</a:t>
            </a:fld>
            <a:endParaRPr lang="nl-NL" dirty="0"/>
          </a:p>
        </p:txBody>
      </p:sp>
    </p:spTree>
    <p:extLst>
      <p:ext uri="{BB962C8B-B14F-4D97-AF65-F5344CB8AC3E}">
        <p14:creationId xmlns:p14="http://schemas.microsoft.com/office/powerpoint/2010/main" val="2793807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B4F64079-FB34-92FD-6C36-9E7B6DF93FDD}"/>
              </a:ext>
            </a:extLst>
          </p:cNvPr>
          <p:cNvSpPr>
            <a:spLocks noGrp="1"/>
          </p:cNvSpPr>
          <p:nvPr>
            <p:ph type="title"/>
          </p:nvPr>
        </p:nvSpPr>
        <p:spPr>
          <a:xfrm>
            <a:off x="839788" y="365126"/>
            <a:ext cx="10515600" cy="581891"/>
          </a:xfrm>
          <a:solidFill>
            <a:schemeClr val="accent6">
              <a:lumMod val="20000"/>
              <a:lumOff val="80000"/>
            </a:schemeClr>
          </a:solidFill>
        </p:spPr>
        <p:txBody>
          <a:bodyPr>
            <a:normAutofit fontScale="90000"/>
          </a:bodyPr>
          <a:lstStyle/>
          <a:p>
            <a:r>
              <a:rPr lang="nl-NL" dirty="0"/>
              <a:t>Template case</a:t>
            </a:r>
          </a:p>
        </p:txBody>
      </p:sp>
      <p:sp>
        <p:nvSpPr>
          <p:cNvPr id="5" name="Tijdelijke aanduiding voor tekst 4">
            <a:extLst>
              <a:ext uri="{FF2B5EF4-FFF2-40B4-BE49-F238E27FC236}">
                <a16:creationId xmlns:a16="http://schemas.microsoft.com/office/drawing/2014/main" id="{80E91E93-7369-FFD7-2C3D-B9DE6AFEE63D}"/>
              </a:ext>
            </a:extLst>
          </p:cNvPr>
          <p:cNvSpPr>
            <a:spLocks noGrp="1"/>
          </p:cNvSpPr>
          <p:nvPr>
            <p:ph type="body" idx="1"/>
          </p:nvPr>
        </p:nvSpPr>
        <p:spPr>
          <a:xfrm>
            <a:off x="839787" y="2847108"/>
            <a:ext cx="5157787" cy="581892"/>
          </a:xfrm>
          <a:solidFill>
            <a:schemeClr val="accent6">
              <a:lumMod val="20000"/>
              <a:lumOff val="80000"/>
            </a:schemeClr>
          </a:solidFill>
        </p:spPr>
        <p:txBody>
          <a:bodyPr/>
          <a:lstStyle/>
          <a:p>
            <a:r>
              <a:rPr lang="nl-NL" dirty="0"/>
              <a:t>Kansen</a:t>
            </a:r>
          </a:p>
        </p:txBody>
      </p:sp>
      <p:sp>
        <p:nvSpPr>
          <p:cNvPr id="6" name="Tijdelijke aanduiding voor inhoud 5">
            <a:extLst>
              <a:ext uri="{FF2B5EF4-FFF2-40B4-BE49-F238E27FC236}">
                <a16:creationId xmlns:a16="http://schemas.microsoft.com/office/drawing/2014/main" id="{AB75A01C-22A7-7959-709E-B79271F04451}"/>
              </a:ext>
            </a:extLst>
          </p:cNvPr>
          <p:cNvSpPr>
            <a:spLocks noGrp="1"/>
          </p:cNvSpPr>
          <p:nvPr>
            <p:ph sz="half" idx="2"/>
          </p:nvPr>
        </p:nvSpPr>
        <p:spPr>
          <a:xfrm>
            <a:off x="836181" y="3657600"/>
            <a:ext cx="5157787" cy="2604799"/>
          </a:xfrm>
          <a:solidFill>
            <a:schemeClr val="accent6">
              <a:lumMod val="20000"/>
              <a:lumOff val="80000"/>
            </a:schemeClr>
          </a:solidFill>
        </p:spPr>
        <p:txBody>
          <a:bodyPr/>
          <a:lstStyle/>
          <a:p>
            <a:endParaRPr lang="nl-NL" dirty="0"/>
          </a:p>
        </p:txBody>
      </p:sp>
      <p:sp>
        <p:nvSpPr>
          <p:cNvPr id="7" name="Tijdelijke aanduiding voor tekst 6">
            <a:extLst>
              <a:ext uri="{FF2B5EF4-FFF2-40B4-BE49-F238E27FC236}">
                <a16:creationId xmlns:a16="http://schemas.microsoft.com/office/drawing/2014/main" id="{0C4AFC39-0F97-72F0-3087-55055225B492}"/>
              </a:ext>
            </a:extLst>
          </p:cNvPr>
          <p:cNvSpPr>
            <a:spLocks noGrp="1"/>
          </p:cNvSpPr>
          <p:nvPr>
            <p:ph type="body" sz="quarter" idx="3"/>
          </p:nvPr>
        </p:nvSpPr>
        <p:spPr>
          <a:xfrm>
            <a:off x="6169025" y="2847108"/>
            <a:ext cx="5183188" cy="581891"/>
          </a:xfrm>
          <a:solidFill>
            <a:schemeClr val="accent2">
              <a:lumMod val="20000"/>
              <a:lumOff val="80000"/>
            </a:schemeClr>
          </a:solidFill>
        </p:spPr>
        <p:txBody>
          <a:bodyPr/>
          <a:lstStyle/>
          <a:p>
            <a:r>
              <a:rPr lang="nl-NL" dirty="0"/>
              <a:t>Risico’s</a:t>
            </a:r>
          </a:p>
        </p:txBody>
      </p:sp>
      <p:sp>
        <p:nvSpPr>
          <p:cNvPr id="8" name="Tijdelijke aanduiding voor inhoud 7">
            <a:extLst>
              <a:ext uri="{FF2B5EF4-FFF2-40B4-BE49-F238E27FC236}">
                <a16:creationId xmlns:a16="http://schemas.microsoft.com/office/drawing/2014/main" id="{44514802-EA38-C0B1-79EC-85D206FA0E5E}"/>
              </a:ext>
            </a:extLst>
          </p:cNvPr>
          <p:cNvSpPr>
            <a:spLocks noGrp="1"/>
          </p:cNvSpPr>
          <p:nvPr>
            <p:ph sz="quarter" idx="4"/>
          </p:nvPr>
        </p:nvSpPr>
        <p:spPr>
          <a:xfrm>
            <a:off x="6169025" y="3657599"/>
            <a:ext cx="5183188" cy="2604800"/>
          </a:xfrm>
          <a:solidFill>
            <a:schemeClr val="accent2">
              <a:lumMod val="20000"/>
              <a:lumOff val="80000"/>
            </a:schemeClr>
          </a:solidFill>
        </p:spPr>
        <p:txBody>
          <a:bodyPr/>
          <a:lstStyle/>
          <a:p>
            <a:endParaRPr lang="nl-NL" dirty="0"/>
          </a:p>
        </p:txBody>
      </p:sp>
      <p:sp>
        <p:nvSpPr>
          <p:cNvPr id="10" name="Titel 3">
            <a:extLst>
              <a:ext uri="{FF2B5EF4-FFF2-40B4-BE49-F238E27FC236}">
                <a16:creationId xmlns:a16="http://schemas.microsoft.com/office/drawing/2014/main" id="{FE813D7E-97A3-88CE-262A-FA6F16320788}"/>
              </a:ext>
            </a:extLst>
          </p:cNvPr>
          <p:cNvSpPr txBox="1">
            <a:spLocks/>
          </p:cNvSpPr>
          <p:nvPr/>
        </p:nvSpPr>
        <p:spPr>
          <a:xfrm>
            <a:off x="836181" y="1683366"/>
            <a:ext cx="10515600" cy="1163741"/>
          </a:xfrm>
          <a:prstGeom prst="rect">
            <a:avLst/>
          </a:prstGeom>
          <a:solidFill>
            <a:schemeClr val="accent1">
              <a:lumMod val="20000"/>
              <a:lumOff val="8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342900" indent="-342900">
              <a:buFont typeface="Arial" panose="020B0604020202020204" pitchFamily="34" charset="0"/>
              <a:buChar char="•"/>
            </a:pPr>
            <a:endParaRPr lang="nl-NL" sz="2400" dirty="0"/>
          </a:p>
        </p:txBody>
      </p:sp>
      <p:sp>
        <p:nvSpPr>
          <p:cNvPr id="2" name="Titel 3">
            <a:extLst>
              <a:ext uri="{FF2B5EF4-FFF2-40B4-BE49-F238E27FC236}">
                <a16:creationId xmlns:a16="http://schemas.microsoft.com/office/drawing/2014/main" id="{AED8F2E2-573F-5D4F-F7FB-761A8A55EFCB}"/>
              </a:ext>
            </a:extLst>
          </p:cNvPr>
          <p:cNvSpPr txBox="1">
            <a:spLocks/>
          </p:cNvSpPr>
          <p:nvPr/>
        </p:nvSpPr>
        <p:spPr>
          <a:xfrm>
            <a:off x="836181" y="1099210"/>
            <a:ext cx="10515600" cy="431963"/>
          </a:xfrm>
          <a:prstGeom prst="rect">
            <a:avLst/>
          </a:prstGeom>
          <a:solidFill>
            <a:schemeClr val="accent1">
              <a:lumMod val="20000"/>
              <a:lumOff val="80000"/>
            </a:schemeClr>
          </a:solidFill>
        </p:spPr>
        <p:txBody>
          <a:bodyPr vert="horz" lIns="91440" tIns="45720" rIns="91440" bIns="45720" rtlCol="0" anchor="ctr">
            <a:normAutofit fontScale="6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b="1" dirty="0"/>
              <a:t>Aandachtspunten/vragen</a:t>
            </a:r>
          </a:p>
        </p:txBody>
      </p:sp>
    </p:spTree>
    <p:extLst>
      <p:ext uri="{BB962C8B-B14F-4D97-AF65-F5344CB8AC3E}">
        <p14:creationId xmlns:p14="http://schemas.microsoft.com/office/powerpoint/2010/main" val="3753221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a:solidFill>
            <a:schemeClr val="accent6">
              <a:lumMod val="40000"/>
              <a:lumOff val="60000"/>
            </a:schemeClr>
          </a:solidFill>
        </p:spPr>
        <p:txBody>
          <a:bodyPr/>
          <a:lstStyle/>
          <a:p>
            <a:r>
              <a:rPr lang="nl-NL" dirty="0"/>
              <a:t>3 Opgave Project Rollen</a:t>
            </a:r>
          </a:p>
        </p:txBody>
      </p:sp>
      <p:sp>
        <p:nvSpPr>
          <p:cNvPr id="3" name="Tijdelijke aanduiding voor inhoud 2"/>
          <p:cNvSpPr>
            <a:spLocks noGrp="1"/>
          </p:cNvSpPr>
          <p:nvPr>
            <p:ph idx="1"/>
          </p:nvPr>
        </p:nvSpPr>
        <p:spPr>
          <a:solidFill>
            <a:schemeClr val="accent6">
              <a:lumMod val="40000"/>
              <a:lumOff val="60000"/>
            </a:schemeClr>
          </a:solidFill>
        </p:spPr>
        <p:txBody>
          <a:bodyPr/>
          <a:lstStyle/>
          <a:p>
            <a:r>
              <a:rPr lang="nl-NL" dirty="0"/>
              <a:t>Maak een lijst van rollen die je verwacht binnen een data gedreven project </a:t>
            </a:r>
          </a:p>
          <a:p>
            <a:r>
              <a:rPr lang="nl-NL" dirty="0"/>
              <a:t>Splits de rollen op in noodzakelijk en optioneel</a:t>
            </a:r>
          </a:p>
          <a:p>
            <a:r>
              <a:rPr lang="nl-NL" dirty="0"/>
              <a:t>Wat verandert er bij een Cloud oplossing qua rollen?</a:t>
            </a:r>
          </a:p>
        </p:txBody>
      </p:sp>
      <p:sp>
        <p:nvSpPr>
          <p:cNvPr id="4" name="Tijdelijke aanduiding voor dianummer 3">
            <a:extLst>
              <a:ext uri="{FF2B5EF4-FFF2-40B4-BE49-F238E27FC236}">
                <a16:creationId xmlns:a16="http://schemas.microsoft.com/office/drawing/2014/main" id="{078C65A8-B010-4BF0-A766-32D46DA7394A}"/>
              </a:ext>
            </a:extLst>
          </p:cNvPr>
          <p:cNvSpPr>
            <a:spLocks noGrp="1"/>
          </p:cNvSpPr>
          <p:nvPr>
            <p:ph type="sldNum" sz="quarter" idx="12"/>
          </p:nvPr>
        </p:nvSpPr>
        <p:spPr/>
        <p:txBody>
          <a:bodyPr/>
          <a:lstStyle/>
          <a:p>
            <a:fld id="{6D22F896-40B5-4ADD-8801-0D06FADFA095}" type="slidenum">
              <a:rPr lang="en-US" smtClean="0"/>
              <a:pPr/>
              <a:t>6</a:t>
            </a:fld>
            <a:endParaRPr lang="en-US" dirty="0"/>
          </a:p>
        </p:txBody>
      </p:sp>
    </p:spTree>
    <p:extLst>
      <p:ext uri="{BB962C8B-B14F-4D97-AF65-F5344CB8AC3E}">
        <p14:creationId xmlns:p14="http://schemas.microsoft.com/office/powerpoint/2010/main" val="246791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el 3"/>
          <p:cNvSpPr>
            <a:spLocks noGrp="1"/>
          </p:cNvSpPr>
          <p:nvPr>
            <p:ph type="title"/>
          </p:nvPr>
        </p:nvSpPr>
        <p:spPr>
          <a:solidFill>
            <a:schemeClr val="accent6">
              <a:lumMod val="40000"/>
              <a:lumOff val="60000"/>
            </a:schemeClr>
          </a:solidFill>
        </p:spPr>
        <p:txBody>
          <a:bodyPr/>
          <a:lstStyle/>
          <a:p>
            <a:r>
              <a:rPr lang="nl-NL" dirty="0"/>
              <a:t>Rollen uitwerking</a:t>
            </a:r>
          </a:p>
        </p:txBody>
      </p:sp>
      <p:sp>
        <p:nvSpPr>
          <p:cNvPr id="5" name="Tijdelijke aanduiding voor inhoud 4"/>
          <p:cNvSpPr>
            <a:spLocks noGrp="1"/>
          </p:cNvSpPr>
          <p:nvPr>
            <p:ph sz="half" idx="1"/>
          </p:nvPr>
        </p:nvSpPr>
        <p:spPr>
          <a:solidFill>
            <a:schemeClr val="accent6">
              <a:lumMod val="40000"/>
              <a:lumOff val="60000"/>
            </a:schemeClr>
          </a:solidFill>
        </p:spPr>
        <p:txBody>
          <a:bodyPr>
            <a:normAutofit/>
          </a:bodyPr>
          <a:lstStyle/>
          <a:p>
            <a:endParaRPr lang="nl-NL" i="1" dirty="0"/>
          </a:p>
        </p:txBody>
      </p:sp>
      <p:sp>
        <p:nvSpPr>
          <p:cNvPr id="6" name="Tijdelijke aanduiding voor inhoud 5"/>
          <p:cNvSpPr>
            <a:spLocks noGrp="1"/>
          </p:cNvSpPr>
          <p:nvPr>
            <p:ph sz="half" idx="2"/>
          </p:nvPr>
        </p:nvSpPr>
        <p:spPr>
          <a:solidFill>
            <a:schemeClr val="accent6">
              <a:lumMod val="40000"/>
              <a:lumOff val="60000"/>
            </a:schemeClr>
          </a:solidFill>
        </p:spPr>
        <p:txBody>
          <a:bodyPr>
            <a:normAutofit/>
          </a:bodyPr>
          <a:lstStyle/>
          <a:p>
            <a:pPr marL="0" indent="0">
              <a:buNone/>
            </a:pPr>
            <a:r>
              <a:rPr lang="nl-NL" i="1" dirty="0"/>
              <a:t>Cloud</a:t>
            </a:r>
          </a:p>
        </p:txBody>
      </p:sp>
      <p:sp>
        <p:nvSpPr>
          <p:cNvPr id="7" name="Tijdelijke aanduiding voor dianummer 6">
            <a:extLst>
              <a:ext uri="{FF2B5EF4-FFF2-40B4-BE49-F238E27FC236}">
                <a16:creationId xmlns:a16="http://schemas.microsoft.com/office/drawing/2014/main" id="{0E074612-B06C-4F9B-896F-194E0F51C13D}"/>
              </a:ext>
            </a:extLst>
          </p:cNvPr>
          <p:cNvSpPr>
            <a:spLocks noGrp="1"/>
          </p:cNvSpPr>
          <p:nvPr>
            <p:ph type="sldNum" sz="quarter" idx="12"/>
          </p:nvPr>
        </p:nvSpPr>
        <p:spPr/>
        <p:txBody>
          <a:bodyPr/>
          <a:lstStyle/>
          <a:p>
            <a:fld id="{6D22F896-40B5-4ADD-8801-0D06FADFA095}" type="slidenum">
              <a:rPr lang="en-US" smtClean="0"/>
              <a:pPr/>
              <a:t>7</a:t>
            </a:fld>
            <a:endParaRPr lang="en-US" dirty="0"/>
          </a:p>
        </p:txBody>
      </p:sp>
    </p:spTree>
    <p:extLst>
      <p:ext uri="{BB962C8B-B14F-4D97-AF65-F5344CB8AC3E}">
        <p14:creationId xmlns:p14="http://schemas.microsoft.com/office/powerpoint/2010/main" val="1676222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1B310F-0F8E-028F-0D5D-F496A155B350}"/>
            </a:ext>
          </a:extLst>
        </p:cNvPr>
        <p:cNvGrpSpPr/>
        <p:nvPr/>
      </p:nvGrpSpPr>
      <p:grpSpPr>
        <a:xfrm>
          <a:off x="0" y="0"/>
          <a:ext cx="0" cy="0"/>
          <a:chOff x="0" y="0"/>
          <a:chExt cx="0" cy="0"/>
        </a:xfrm>
      </p:grpSpPr>
      <p:sp>
        <p:nvSpPr>
          <p:cNvPr id="6" name="Titel 5">
            <a:extLst>
              <a:ext uri="{FF2B5EF4-FFF2-40B4-BE49-F238E27FC236}">
                <a16:creationId xmlns:a16="http://schemas.microsoft.com/office/drawing/2014/main" id="{3C801239-10CE-AD70-2DF1-E638C60D74CB}"/>
              </a:ext>
            </a:extLst>
          </p:cNvPr>
          <p:cNvSpPr>
            <a:spLocks noGrp="1"/>
          </p:cNvSpPr>
          <p:nvPr>
            <p:ph type="title"/>
          </p:nvPr>
        </p:nvSpPr>
        <p:spPr>
          <a:solidFill>
            <a:schemeClr val="accent6">
              <a:lumMod val="20000"/>
              <a:lumOff val="80000"/>
            </a:schemeClr>
          </a:solidFill>
        </p:spPr>
        <p:txBody>
          <a:bodyPr/>
          <a:lstStyle/>
          <a:p>
            <a:r>
              <a:rPr lang="nl-NL" dirty="0"/>
              <a:t>4 Opgave datamodel</a:t>
            </a:r>
          </a:p>
        </p:txBody>
      </p:sp>
      <p:sp>
        <p:nvSpPr>
          <p:cNvPr id="7" name="Tijdelijke aanduiding voor inhoud 6">
            <a:extLst>
              <a:ext uri="{FF2B5EF4-FFF2-40B4-BE49-F238E27FC236}">
                <a16:creationId xmlns:a16="http://schemas.microsoft.com/office/drawing/2014/main" id="{3147689D-885E-2DCB-3226-416F6630845B}"/>
              </a:ext>
            </a:extLst>
          </p:cNvPr>
          <p:cNvSpPr>
            <a:spLocks noGrp="1"/>
          </p:cNvSpPr>
          <p:nvPr>
            <p:ph idx="1"/>
          </p:nvPr>
        </p:nvSpPr>
        <p:spPr>
          <a:solidFill>
            <a:schemeClr val="accent6">
              <a:lumMod val="20000"/>
              <a:lumOff val="80000"/>
            </a:schemeClr>
          </a:solidFill>
        </p:spPr>
        <p:txBody>
          <a:bodyPr>
            <a:normAutofit lnSpcReduction="10000"/>
          </a:bodyPr>
          <a:lstStyle/>
          <a:p>
            <a:r>
              <a:rPr lang="nl-NL" dirty="0"/>
              <a:t>Neem de eerste inventarisatie als startpunt </a:t>
            </a:r>
          </a:p>
          <a:p>
            <a:r>
              <a:rPr lang="nl-NL" dirty="0"/>
              <a:t>Maak een eenvoudig conceptueel datamodel met daarin een definitie van stadsverkeer en snelwegverkeer</a:t>
            </a:r>
          </a:p>
          <a:p>
            <a:r>
              <a:rPr lang="nl-NL" dirty="0"/>
              <a:t>Maak op basis daarvan logisch datamodel van een paar entiteiten en benoem een aantal attributen</a:t>
            </a:r>
          </a:p>
          <a:p>
            <a:r>
              <a:rPr lang="nl-NL" dirty="0"/>
              <a:t>Benoem ook het datatype, kies uit:</a:t>
            </a:r>
          </a:p>
          <a:p>
            <a:pPr lvl="1"/>
            <a:r>
              <a:rPr lang="nl-NL" dirty="0"/>
              <a:t>Tekst</a:t>
            </a:r>
          </a:p>
          <a:p>
            <a:pPr lvl="1"/>
            <a:r>
              <a:rPr lang="nl-NL" dirty="0"/>
              <a:t>Getal</a:t>
            </a:r>
          </a:p>
          <a:p>
            <a:pPr lvl="1"/>
            <a:r>
              <a:rPr lang="nl-NL" dirty="0"/>
              <a:t>Bedrag</a:t>
            </a:r>
          </a:p>
          <a:p>
            <a:pPr lvl="1"/>
            <a:r>
              <a:rPr lang="nl-NL" dirty="0"/>
              <a:t>Datum</a:t>
            </a:r>
          </a:p>
          <a:p>
            <a:pPr lvl="1"/>
            <a:r>
              <a:rPr lang="nl-NL" dirty="0"/>
              <a:t>Datum en tijd</a:t>
            </a:r>
          </a:p>
        </p:txBody>
      </p:sp>
      <p:sp>
        <p:nvSpPr>
          <p:cNvPr id="5" name="Tijdelijke aanduiding voor dianummer 4">
            <a:extLst>
              <a:ext uri="{FF2B5EF4-FFF2-40B4-BE49-F238E27FC236}">
                <a16:creationId xmlns:a16="http://schemas.microsoft.com/office/drawing/2014/main" id="{88D20297-1011-218A-6CCB-A86A34AF38D3}"/>
              </a:ext>
            </a:extLst>
          </p:cNvPr>
          <p:cNvSpPr>
            <a:spLocks noGrp="1"/>
          </p:cNvSpPr>
          <p:nvPr>
            <p:ph type="sldNum" sz="quarter" idx="12"/>
          </p:nvPr>
        </p:nvSpPr>
        <p:spPr/>
        <p:txBody>
          <a:bodyPr/>
          <a:lstStyle/>
          <a:p>
            <a:fld id="{FAC382EA-AAF4-41C6-A973-BB212F3D1075}" type="slidenum">
              <a:rPr lang="nl-NL" smtClean="0"/>
              <a:t>8</a:t>
            </a:fld>
            <a:endParaRPr lang="nl-NL" dirty="0"/>
          </a:p>
        </p:txBody>
      </p:sp>
    </p:spTree>
    <p:extLst>
      <p:ext uri="{BB962C8B-B14F-4D97-AF65-F5344CB8AC3E}">
        <p14:creationId xmlns:p14="http://schemas.microsoft.com/office/powerpoint/2010/main" val="4212585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38D26-B2C5-0422-42FC-B4421C7C32B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9FAB289-CA49-A155-A5B8-C650B790D0CD}"/>
              </a:ext>
            </a:extLst>
          </p:cNvPr>
          <p:cNvSpPr>
            <a:spLocks noGrp="1"/>
          </p:cNvSpPr>
          <p:nvPr>
            <p:ph type="title"/>
          </p:nvPr>
        </p:nvSpPr>
        <p:spPr>
          <a:solidFill>
            <a:schemeClr val="accent6">
              <a:lumMod val="20000"/>
              <a:lumOff val="80000"/>
            </a:schemeClr>
          </a:solidFill>
        </p:spPr>
        <p:txBody>
          <a:bodyPr/>
          <a:lstStyle/>
          <a:p>
            <a:r>
              <a:rPr lang="nl-NL" dirty="0"/>
              <a:t>Template Conceptueel datamodel</a:t>
            </a:r>
          </a:p>
        </p:txBody>
      </p:sp>
      <p:graphicFrame>
        <p:nvGraphicFramePr>
          <p:cNvPr id="5" name="Tijdelijke aanduiding voor inhoud 4">
            <a:extLst>
              <a:ext uri="{FF2B5EF4-FFF2-40B4-BE49-F238E27FC236}">
                <a16:creationId xmlns:a16="http://schemas.microsoft.com/office/drawing/2014/main" id="{448EE384-D8AC-3CB8-73A1-CE9B79A0C9D2}"/>
              </a:ext>
            </a:extLst>
          </p:cNvPr>
          <p:cNvGraphicFramePr>
            <a:graphicFrameLocks noGrp="1"/>
          </p:cNvGraphicFramePr>
          <p:nvPr>
            <p:ph idx="1"/>
          </p:nvPr>
        </p:nvGraphicFramePr>
        <p:xfrm>
          <a:off x="838199" y="1825625"/>
          <a:ext cx="10515599" cy="3672840"/>
        </p:xfrm>
        <a:graphic>
          <a:graphicData uri="http://schemas.openxmlformats.org/drawingml/2006/table">
            <a:tbl>
              <a:tblPr firstRow="1" bandRow="1">
                <a:tableStyleId>{93296810-A885-4BE3-A3E7-6D5BEEA58F35}</a:tableStyleId>
              </a:tblPr>
              <a:tblGrid>
                <a:gridCol w="2470332">
                  <a:extLst>
                    <a:ext uri="{9D8B030D-6E8A-4147-A177-3AD203B41FA5}">
                      <a16:colId xmlns:a16="http://schemas.microsoft.com/office/drawing/2014/main" val="1660104093"/>
                    </a:ext>
                  </a:extLst>
                </a:gridCol>
                <a:gridCol w="2682240">
                  <a:extLst>
                    <a:ext uri="{9D8B030D-6E8A-4147-A177-3AD203B41FA5}">
                      <a16:colId xmlns:a16="http://schemas.microsoft.com/office/drawing/2014/main" val="3081726950"/>
                    </a:ext>
                  </a:extLst>
                </a:gridCol>
                <a:gridCol w="5363027">
                  <a:extLst>
                    <a:ext uri="{9D8B030D-6E8A-4147-A177-3AD203B41FA5}">
                      <a16:colId xmlns:a16="http://schemas.microsoft.com/office/drawing/2014/main" val="2701569021"/>
                    </a:ext>
                  </a:extLst>
                </a:gridCol>
              </a:tblGrid>
              <a:tr h="370840">
                <a:tc>
                  <a:txBody>
                    <a:bodyPr/>
                    <a:lstStyle/>
                    <a:p>
                      <a:r>
                        <a:rPr lang="nl-NL" dirty="0"/>
                        <a:t>Dataentiteit</a:t>
                      </a:r>
                    </a:p>
                  </a:txBody>
                  <a:tcPr/>
                </a:tc>
                <a:tc>
                  <a:txBody>
                    <a:bodyPr/>
                    <a:lstStyle/>
                    <a:p>
                      <a:r>
                        <a:rPr lang="nl-NL" dirty="0"/>
                        <a:t>Bron</a:t>
                      </a:r>
                    </a:p>
                  </a:txBody>
                  <a:tcPr/>
                </a:tc>
                <a:tc>
                  <a:txBody>
                    <a:bodyPr/>
                    <a:lstStyle/>
                    <a:p>
                      <a:r>
                        <a:rPr lang="nl-NL" dirty="0"/>
                        <a:t>Definitie</a:t>
                      </a:r>
                    </a:p>
                  </a:txBody>
                  <a:tcPr/>
                </a:tc>
                <a:extLst>
                  <a:ext uri="{0D108BD9-81ED-4DB2-BD59-A6C34878D82A}">
                    <a16:rowId xmlns:a16="http://schemas.microsoft.com/office/drawing/2014/main" val="3486956751"/>
                  </a:ext>
                </a:extLst>
              </a:tr>
              <a:tr h="370840">
                <a:tc>
                  <a:txBody>
                    <a:bodyPr/>
                    <a:lstStyle/>
                    <a:p>
                      <a:r>
                        <a:rPr lang="nl-NL" dirty="0"/>
                        <a:t>Auto</a:t>
                      </a:r>
                    </a:p>
                  </a:txBody>
                  <a:tcPr/>
                </a:tc>
                <a:tc>
                  <a:txBody>
                    <a:bodyPr/>
                    <a:lstStyle/>
                    <a:p>
                      <a:r>
                        <a:rPr lang="nl-NL" dirty="0"/>
                        <a:t>RDW register</a:t>
                      </a:r>
                    </a:p>
                  </a:txBody>
                  <a:tcPr/>
                </a:tc>
                <a:tc>
                  <a:txBody>
                    <a:bodyPr/>
                    <a:lstStyle/>
                    <a:p>
                      <a:r>
                        <a:rPr lang="nl-NL" dirty="0"/>
                        <a:t>Een auto is een voertuig met wielen dat wordt aangedreven door een motor, meestal een verbrandingsmotor, en is ontworpen voor het vervoeren van passagiers en bagage over de weg. Auto's hebben meestal vier wielen en bieden plaats aan een bestuurder en meerdere passagiers. Ze worden gebruikt voor persoonlijk vervoer en zijn een belangrijk onderdeel van het dagelijks leven voor veel mensen over de hele wereld.</a:t>
                      </a:r>
                    </a:p>
                  </a:txBody>
                  <a:tcPr/>
                </a:tc>
                <a:extLst>
                  <a:ext uri="{0D108BD9-81ED-4DB2-BD59-A6C34878D82A}">
                    <a16:rowId xmlns:a16="http://schemas.microsoft.com/office/drawing/2014/main" val="1821334506"/>
                  </a:ext>
                </a:extLst>
              </a:tr>
              <a:tr h="370840">
                <a:tc>
                  <a:txBody>
                    <a:bodyPr/>
                    <a:lstStyle/>
                    <a:p>
                      <a:r>
                        <a:rPr lang="nl-NL" dirty="0"/>
                        <a:t>Stadsverkeer</a:t>
                      </a:r>
                    </a:p>
                  </a:txBody>
                  <a:tcPr/>
                </a:tc>
                <a:tc>
                  <a:txBody>
                    <a:bodyPr/>
                    <a:lstStyle/>
                    <a:p>
                      <a:endParaRPr lang="nl-NL" dirty="0"/>
                    </a:p>
                  </a:txBody>
                  <a:tcPr/>
                </a:tc>
                <a:tc>
                  <a:txBody>
                    <a:bodyPr/>
                    <a:lstStyle/>
                    <a:p>
                      <a:r>
                        <a:rPr lang="nl-NL" dirty="0"/>
                        <a:t>?</a:t>
                      </a:r>
                    </a:p>
                  </a:txBody>
                  <a:tcPr/>
                </a:tc>
                <a:extLst>
                  <a:ext uri="{0D108BD9-81ED-4DB2-BD59-A6C34878D82A}">
                    <a16:rowId xmlns:a16="http://schemas.microsoft.com/office/drawing/2014/main" val="1876825303"/>
                  </a:ext>
                </a:extLst>
              </a:tr>
              <a:tr h="370840">
                <a:tc>
                  <a:txBody>
                    <a:bodyPr/>
                    <a:lstStyle/>
                    <a:p>
                      <a:r>
                        <a:rPr lang="nl-NL" dirty="0"/>
                        <a:t>Snelwegverkeer</a:t>
                      </a:r>
                    </a:p>
                  </a:txBody>
                  <a:tcPr/>
                </a:tc>
                <a:tc>
                  <a:txBody>
                    <a:bodyPr/>
                    <a:lstStyle/>
                    <a:p>
                      <a:endParaRPr lang="nl-NL" dirty="0"/>
                    </a:p>
                  </a:txBody>
                  <a:tcPr/>
                </a:tc>
                <a:tc>
                  <a:txBody>
                    <a:bodyPr/>
                    <a:lstStyle/>
                    <a:p>
                      <a:r>
                        <a:rPr lang="nl-NL" dirty="0"/>
                        <a:t>?</a:t>
                      </a:r>
                    </a:p>
                  </a:txBody>
                  <a:tcPr/>
                </a:tc>
                <a:extLst>
                  <a:ext uri="{0D108BD9-81ED-4DB2-BD59-A6C34878D82A}">
                    <a16:rowId xmlns:a16="http://schemas.microsoft.com/office/drawing/2014/main" val="2132213110"/>
                  </a:ext>
                </a:extLst>
              </a:tr>
            </a:tbl>
          </a:graphicData>
        </a:graphic>
      </p:graphicFrame>
      <p:sp>
        <p:nvSpPr>
          <p:cNvPr id="4" name="Tijdelijke aanduiding voor dianummer 3">
            <a:extLst>
              <a:ext uri="{FF2B5EF4-FFF2-40B4-BE49-F238E27FC236}">
                <a16:creationId xmlns:a16="http://schemas.microsoft.com/office/drawing/2014/main" id="{4F8E459A-BB25-264B-6224-1219C6BCA8AB}"/>
              </a:ext>
            </a:extLst>
          </p:cNvPr>
          <p:cNvSpPr>
            <a:spLocks noGrp="1"/>
          </p:cNvSpPr>
          <p:nvPr>
            <p:ph type="sldNum" sz="quarter" idx="12"/>
          </p:nvPr>
        </p:nvSpPr>
        <p:spPr/>
        <p:txBody>
          <a:bodyPr/>
          <a:lstStyle/>
          <a:p>
            <a:fld id="{FAC382EA-AAF4-41C6-A973-BB212F3D1075}" type="slidenum">
              <a:rPr lang="nl-NL" smtClean="0"/>
              <a:t>9</a:t>
            </a:fld>
            <a:endParaRPr lang="nl-NL" dirty="0"/>
          </a:p>
        </p:txBody>
      </p:sp>
    </p:spTree>
    <p:extLst>
      <p:ext uri="{BB962C8B-B14F-4D97-AF65-F5344CB8AC3E}">
        <p14:creationId xmlns:p14="http://schemas.microsoft.com/office/powerpoint/2010/main" val="1795684940"/>
      </p:ext>
    </p:extLst>
  </p:cSld>
  <p:clrMapOvr>
    <a:masterClrMapping/>
  </p:clrMapOvr>
</p:sld>
</file>

<file path=ppt/theme/theme1.xml><?xml version="1.0" encoding="utf-8"?>
<a:theme xmlns:a="http://schemas.openxmlformats.org/drawingml/2006/main" name="Office Theme">
  <a:themeElements>
    <a:clrScheme name="Kantoorthem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Kantoorth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28362</TotalTime>
  <Words>1183</Words>
  <Application>Microsoft Office PowerPoint</Application>
  <PresentationFormat>Breedbeeld</PresentationFormat>
  <Paragraphs>293</Paragraphs>
  <Slides>28</Slides>
  <Notes>8</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28</vt:i4>
      </vt:variant>
    </vt:vector>
  </HeadingPairs>
  <TitlesOfParts>
    <vt:vector size="33" baseType="lpstr">
      <vt:lpstr>Arial</vt:lpstr>
      <vt:lpstr>Calibri</vt:lpstr>
      <vt:lpstr>Calibri Light</vt:lpstr>
      <vt:lpstr>Cambria</vt:lpstr>
      <vt:lpstr>Office Theme</vt:lpstr>
      <vt:lpstr>Data Gedreven Werken</vt:lpstr>
      <vt:lpstr>1 Opgave data aspecten</vt:lpstr>
      <vt:lpstr>Raamwerk voor data gedreven oplossingen</vt:lpstr>
      <vt:lpstr>2 Opgave brandstof verbruik auto App</vt:lpstr>
      <vt:lpstr>Template case</vt:lpstr>
      <vt:lpstr>3 Opgave Project Rollen</vt:lpstr>
      <vt:lpstr>Rollen uitwerking</vt:lpstr>
      <vt:lpstr>4 Opgave datamodel</vt:lpstr>
      <vt:lpstr>Template Conceptueel datamodel</vt:lpstr>
      <vt:lpstr>Template Logisch datamodel</vt:lpstr>
      <vt:lpstr>5 Opgave databehoefte en databronnen</vt:lpstr>
      <vt:lpstr>Template bron inventarisatie</vt:lpstr>
      <vt:lpstr>6 Opgave databronnen en APIs</vt:lpstr>
      <vt:lpstr>Template bron en API inventarisatie</vt:lpstr>
      <vt:lpstr>7 Opgave databases</vt:lpstr>
      <vt:lpstr>7 Opgave datagovernance</vt:lpstr>
      <vt:lpstr>Template data governance</vt:lpstr>
      <vt:lpstr>8 Opgave datakwaliteit</vt:lpstr>
      <vt:lpstr>9 Opgave data security</vt:lpstr>
      <vt:lpstr>Uitwerking security</vt:lpstr>
      <vt:lpstr>10 Extra Opgave Data Visualisatie</vt:lpstr>
      <vt:lpstr>11 Opgave data analyse en visualisatie</vt:lpstr>
      <vt:lpstr>12 Extra opgave data analyse en visualisatie</vt:lpstr>
      <vt:lpstr>13 Opgave IoT</vt:lpstr>
      <vt:lpstr>Discussie</vt:lpstr>
      <vt:lpstr>14 Extra Opgave Mapreduce</vt:lpstr>
      <vt:lpstr>Case brandstof opgave MapReduce</vt:lpstr>
      <vt:lpstr>15 Opgave big data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gedreven organisaties</dc:title>
  <dc:creator>Bert Dingemans</dc:creator>
  <cp:lastModifiedBy>Bert Dingemans</cp:lastModifiedBy>
  <cp:revision>12</cp:revision>
  <cp:lastPrinted>2023-03-14T10:12:32Z</cp:lastPrinted>
  <dcterms:created xsi:type="dcterms:W3CDTF">2020-02-16T12:24:47Z</dcterms:created>
  <dcterms:modified xsi:type="dcterms:W3CDTF">2025-10-16T09:39:37Z</dcterms:modified>
</cp:coreProperties>
</file>